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media/image1.jpeg" ContentType="image/jpeg"/>
  <Override PartName="/ppt/media/image3.png" ContentType="image/png"/>
  <Override PartName="/ppt/media/image2.png" ContentType="image/png"/>
  <Override PartName="/ppt/media/image4.png" ContentType="image/png"/>
  <Override PartName="/ppt/media/image5.png" ContentType="image/png"/>
  <Override PartName="/ppt/media/image6.png" ContentType="image/png"/>
  <Override PartName="/ppt/media/image8.jpeg" ContentType="image/jpeg"/>
  <Override PartName="/ppt/media/image7.jpeg" ContentType="image/jpeg"/>
  <Override PartName="/ppt/media/image9.png" ContentType="image/png"/>
  <Override PartName="/ppt/media/image10.png" ContentType="image/pn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Lst>
  <p:sldSz cx="9144000" cy="6858000"/>
  <p:notesSz cx="6858000" cy="12192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pl-PL" sz="1800" spc="-1" strike="noStrike">
                <a:solidFill>
                  <a:schemeClr val="dk1"/>
                </a:solidFill>
                <a:latin typeface="Jost"/>
              </a:rPr>
              <a:t>Kliknij, aby przesunąć slajd</a:t>
            </a:r>
            <a:endParaRPr b="0" lang="pl-PL" sz="1800" spc="-1" strike="noStrike">
              <a:solidFill>
                <a:schemeClr val="dk1"/>
              </a:solidFill>
              <a:latin typeface="Jost"/>
            </a:endParaRPr>
          </a:p>
        </p:txBody>
      </p:sp>
      <p:sp>
        <p:nvSpPr>
          <p:cNvPr id="6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pl-PL" sz="2000" spc="-1" strike="noStrike">
                <a:solidFill>
                  <a:srgbClr val="000000"/>
                </a:solidFill>
                <a:latin typeface="Arial"/>
              </a:rPr>
              <a:t>Kliknij, aby edytować format notatek</a:t>
            </a:r>
            <a:endParaRPr b="0" lang="pl-PL" sz="2000" spc="-1" strike="noStrike">
              <a:solidFill>
                <a:srgbClr val="000000"/>
              </a:solidFill>
              <a:latin typeface="Arial"/>
            </a:endParaRPr>
          </a:p>
        </p:txBody>
      </p:sp>
      <p:sp>
        <p:nvSpPr>
          <p:cNvPr id="68"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pl-PL" sz="1400" spc="-1" strike="noStrike">
                <a:solidFill>
                  <a:srgbClr val="000000"/>
                </a:solidFill>
                <a:latin typeface="Times New Roman"/>
              </a:rPr>
              <a:t>&lt;główka&gt;</a:t>
            </a:r>
            <a:endParaRPr b="0" lang="pl-PL" sz="1400" spc="-1" strike="noStrike">
              <a:solidFill>
                <a:srgbClr val="000000"/>
              </a:solidFill>
              <a:latin typeface="Times New Roman"/>
            </a:endParaRPr>
          </a:p>
        </p:txBody>
      </p:sp>
      <p:sp>
        <p:nvSpPr>
          <p:cNvPr id="69" name="PlaceHolder 4"/>
          <p:cNvSpPr>
            <a:spLocks noGrp="1"/>
          </p:cNvSpPr>
          <p:nvPr>
            <p:ph type="dt" idx="34"/>
          </p:nvPr>
        </p:nvSpPr>
        <p:spPr>
          <a:xfrm>
            <a:off x="4278960" y="0"/>
            <a:ext cx="3280680" cy="534240"/>
          </a:xfrm>
          <a:prstGeom prst="rect">
            <a:avLst/>
          </a:prstGeom>
          <a:noFill/>
          <a:ln w="0">
            <a:noFill/>
          </a:ln>
        </p:spPr>
        <p:txBody>
          <a:bodyPr lIns="0" rIns="0" tIns="0" bIns="0" anchor="t">
            <a:noAutofit/>
          </a:bodyPr>
          <a:lstStyle>
            <a:lvl1pPr indent="0" algn="r">
              <a:buNone/>
              <a:defRPr b="0" lang="pl-PL" sz="1400" spc="-1" strike="noStrike">
                <a:solidFill>
                  <a:srgbClr val="000000"/>
                </a:solidFill>
                <a:latin typeface="Times New Roman"/>
              </a:defRPr>
            </a:lvl1pPr>
          </a:lstStyle>
          <a:p>
            <a:pPr indent="0" algn="r">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70" name="PlaceHolder 5"/>
          <p:cNvSpPr>
            <a:spLocks noGrp="1"/>
          </p:cNvSpPr>
          <p:nvPr>
            <p:ph type="ftr" idx="35"/>
          </p:nvPr>
        </p:nvSpPr>
        <p:spPr>
          <a:xfrm>
            <a:off x="0" y="10157400"/>
            <a:ext cx="3280680" cy="534240"/>
          </a:xfrm>
          <a:prstGeom prst="rect">
            <a:avLst/>
          </a:prstGeom>
          <a:noFill/>
          <a:ln w="0">
            <a:noFill/>
          </a:ln>
        </p:spPr>
        <p:txBody>
          <a:bodyPr lIns="0" rIns="0" tIns="0" bIns="0" anchor="b">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71" name="PlaceHolder 6"/>
          <p:cNvSpPr>
            <a:spLocks noGrp="1"/>
          </p:cNvSpPr>
          <p:nvPr>
            <p:ph type="sldNum" idx="36"/>
          </p:nvPr>
        </p:nvSpPr>
        <p:spPr>
          <a:xfrm>
            <a:off x="4278960" y="10157400"/>
            <a:ext cx="3280680" cy="534240"/>
          </a:xfrm>
          <a:prstGeom prst="rect">
            <a:avLst/>
          </a:prstGeom>
          <a:noFill/>
          <a:ln w="0">
            <a:noFill/>
          </a:ln>
        </p:spPr>
        <p:txBody>
          <a:bodyPr lIns="0" rIns="0" tIns="0" bIns="0" anchor="b">
            <a:noAutofit/>
          </a:bodyPr>
          <a:lstStyle>
            <a:lvl1pPr indent="0" algn="r">
              <a:buNone/>
              <a:defRPr b="0" lang="pl-PL" sz="1400" spc="-1" strike="noStrike">
                <a:solidFill>
                  <a:srgbClr val="000000"/>
                </a:solidFill>
                <a:latin typeface="Times New Roman"/>
              </a:defRPr>
            </a:lvl1pPr>
          </a:lstStyle>
          <a:p>
            <a:pPr indent="0" algn="r">
              <a:buNone/>
            </a:pPr>
            <a:fld id="{1514925A-2815-4B20-A870-14FCBDA99593}" type="slidenum">
              <a:rPr b="0" lang="pl-PL" sz="1400" spc="-1" strike="noStrike">
                <a:solidFill>
                  <a:srgbClr val="000000"/>
                </a:solidFill>
                <a:latin typeface="Times New Roman"/>
              </a:rPr>
              <a:t>&lt;numer&gt;</a:t>
            </a:fld>
            <a:endParaRPr b="0" lang="pl-PL"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sldImg"/>
          </p:nvPr>
        </p:nvSpPr>
        <p:spPr>
          <a:xfrm>
            <a:off x="1143000" y="914400"/>
            <a:ext cx="4571640" cy="4571640"/>
          </a:xfrm>
          <a:prstGeom prst="rect">
            <a:avLst/>
          </a:prstGeom>
          <a:ln w="0">
            <a:noFill/>
          </a:ln>
        </p:spPr>
      </p:sp>
      <p:sp>
        <p:nvSpPr>
          <p:cNvPr id="119"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Minuskuła karolińska nie była jednak przecież jedynym „stylem”pisania w całym średniowieczu. W porównaniu ze stylami wcześniejszymi stanowiła pewne racjonalizatorstwo w zakresie szybkości pisania – ekonomii pisania. W późniejszym okresie, szczególnie w zakresie oddziaływania kultury germańskiej, wyłonił się inny styl, określany najczęściej gotyckim, który bardziej niż na ekonomię pisania, a czasem nawet łatwość czytania stawiał na rytm, a co za tym idzie regularność ornamentyki. Styl gotycki w piśmie, jest wydatnym przykładem czegoś, co Władysław Strzemiński w „Teorii widzenia” określił mianem „architekturalizacji sztuki”, to znaczy przenikania rozwiązań estetycznych z architektury do pozostałych sztuk, w tym przypadku „sztuki pisania’’. Smukłe kształty i łamane łuki znalazły swoje odzwierciedlenie w literach. Pismo gotyckie przejawia tą samą regularność linii pionowych co kolumnady gotyckich katedr.</a:t>
            </a:r>
            <a:endParaRPr b="0" lang="pl-PL" sz="2000" spc="-1" strike="noStrike">
              <a:solidFill>
                <a:srgbClr val="000000"/>
              </a:solid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sldImg"/>
          </p:nvPr>
        </p:nvSpPr>
        <p:spPr>
          <a:xfrm>
            <a:off x="1143000" y="914400"/>
            <a:ext cx="4571640" cy="4571640"/>
          </a:xfrm>
          <a:prstGeom prst="rect">
            <a:avLst/>
          </a:prstGeom>
          <a:ln w="0">
            <a:noFill/>
          </a:ln>
        </p:spPr>
      </p:sp>
      <p:sp>
        <p:nvSpPr>
          <p:cNvPr id="121"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Pismo gotyckie było stylem powszechnym w czasach i miejscu, w których żył Gutenberg, nic więc dziwnego, że tworząc zręby nowożytnej typografii sięgnął właśnie po jego kształty. Powiedzieliśmy już niejednokrotnie, że narzędzie wpływa na formę pisma. Jest tak dlatego, że uniwersalny kształt – archetyp kształtu – danej litery musi być w sposób wygodny oddawalny określonym narzędziem, ale również ewentualna ornamentyka wykraczająca poza kształt uniwersalny musi z konieczności podporządkować się możliwościom narzędzia. Tym razem, kiedy przechodzimy od pisma ręcznego do pisma odtwarzalnego mechanicznie, pojawia się okazja, a może raczej: pokusa, porzucenia dotychczasowych form i dowolnego eksperymentowania. W końcu w ramach pojedynczego znaku ruchomej czcionki możemy łatwo wytworzyć dowolny kształt, niekoniecznie ten odpowiadający kształtowi wynikającemu z mechaniki pióra. Trzeba jednak pamiętać, że czasy narodzin druku masowego, to czasy, w których w dalszym ciągu przeważało pismo ręczne, czy to w notatkach, czy też w przeważającej liczbie ksiąg wcześniejszych. Gwałtowne zmiany form znaków tekstowych, mimo, że możliwe, nie mogłyby nie spotkać się z aprobatą czytelników. Wystarczy rzucić okiem na powyższy przykład. Mimo, że litery są łacińskie, to jednak ich kształty tak dalece odbiegają od znanych nam form, że potrzebujemy sporo czasu na przywyknięcie do nich – musimy się ich nauczyć. Co ciekawe pismo gotyckie pozostało w szerokim użyciu w typografii niemieckiej mniej więcej jeszcze do połowy XX w.</a:t>
            </a:r>
            <a:endParaRPr b="0" lang="pl-PL" sz="20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sldImg"/>
          </p:nvPr>
        </p:nvSpPr>
        <p:spPr>
          <a:xfrm>
            <a:off x="1143000" y="914400"/>
            <a:ext cx="4571640" cy="4571640"/>
          </a:xfrm>
          <a:prstGeom prst="rect">
            <a:avLst/>
          </a:prstGeom>
          <a:ln w="0">
            <a:noFill/>
          </a:ln>
        </p:spPr>
      </p:sp>
      <p:sp>
        <p:nvSpPr>
          <p:cNvPr id="123"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Podobnie jak kształty liter, również konstrukcja strony nie wzięła się „z próżni” ani arbitralnej woli eksperymentatora, który uznał, że wyekstrachował ze strony i pisma ich esencję i dlatego ryzykuje grę ich formą mając nadzieję na zachowanie ich pełnej funkcji. Na powyższej ilustracji widać wyraźnie smukłe niczym gotyckie okna łamy z tekstem, ozdobionym (ręcznie) typowymi jeszcze dla średniowiecza inicjałami. Dlaczego jendak w zagospodarowaniu oby stron (widzących) nie czuć średniowiecznego kanonu, a w szczególności gotyckiej proporcji? Odpowiedź jest stosunkowo prosta. Nie tkwi ona w genezie tego dzieła, ale w historii tego i wielu innych jego egzemplarzy. Stare księgi często podlegały przycinaniu. Wykonywano je na zlecenie ich właścicieli – przeróżnych kolekcjonerów – którzy nie byli zachwyceni stanem ksiąg (zabrudzonymi i uszkodzonymi krawędziami stron, rozpadającym się blokiem itp.). Wszelkie naprawy introligatorskie wymagały na zakończenie wyrównania bloku księgi. Dla kolekcjonerów najważniejszy był tekst, dlatego nie patrzyli zbyt drobiazgowo na klasyczne, szerokie marginesy, natomiast terminatorzy, którym często przypadaly tego typu zadania, nader chętnie odcinali spore kawałki pegaminu, który następnie mogli jako odpad sprzedać wytwórcom kleju. Dlatego dzisiaj nie jest wcale łatwo wyciągać wnioski na temat formatów i kanonów konstrukcji strony używanych w średniowieczu.</a:t>
            </a:r>
            <a:endParaRPr b="0" lang="pl-PL" sz="2000" spc="-1" strike="noStrike">
              <a:solidFill>
                <a:srgbClr val="000000"/>
              </a:solidFill>
              <a:latin typeface="Arial"/>
            </a:endParaRPr>
          </a:p>
          <a:p>
            <a:pPr marL="216000" indent="0">
              <a:lnSpc>
                <a:spcPct val="100000"/>
              </a:lnSpc>
              <a:buNone/>
            </a:pPr>
            <a:endParaRPr b="0" lang="pl-PL" sz="2000" spc="-1" strike="noStrike">
              <a:solidFill>
                <a:srgbClr val="000000"/>
              </a:solidFill>
              <a:latin typeface="Arial"/>
            </a:endParaRPr>
          </a:p>
          <a:p>
            <a:pPr marL="216000" indent="0">
              <a:lnSpc>
                <a:spcPct val="100000"/>
              </a:lnSpc>
              <a:buNone/>
            </a:pPr>
            <a:r>
              <a:rPr b="0" lang="pl-PL" sz="2000" spc="-1" strike="noStrike">
                <a:solidFill>
                  <a:srgbClr val="000000"/>
                </a:solidFill>
                <a:latin typeface="Arial"/>
              </a:rPr>
              <a:t>Mimo tego, że narzędzie, za przyczyną którego znak pisma zajmował swoje miejsce na stronie zmieniło się kompletnie za sprawą Gutenberga, to jednak efektywnie w dalszym ciągu hołdowało ono kształtom wypracowanym przez pióro. Dokładnie to samo możemy powiedzieć dziś o piśmie arabskim, gdzie widać mechanikę trzcinki, albo chińskim, japońskim czy koreańskim, gdzie mimo upływu całych wieków widać wyraźny wpływ pędzelka.</a:t>
            </a:r>
            <a:endParaRPr b="0" lang="pl-PL" sz="2000" spc="-1" strike="noStrike">
              <a:solidFill>
                <a:srgbClr val="000000"/>
              </a:solid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sldImg"/>
          </p:nvPr>
        </p:nvSpPr>
        <p:spPr>
          <a:xfrm>
            <a:off x="1143000" y="914400"/>
            <a:ext cx="4571640" cy="4571640"/>
          </a:xfrm>
          <a:prstGeom prst="rect">
            <a:avLst/>
          </a:prstGeom>
          <a:ln w="0">
            <a:noFill/>
          </a:ln>
        </p:spPr>
      </p:sp>
      <p:sp>
        <p:nvSpPr>
          <p:cNvPr id="125"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To jednak średniowiecze, a co na to wszystko renesans? Można szybko odpowiedzieć: to zależy gdzie. Najlepszym przykładem będzie tutaj Albrecht Dürer, znany bodaj najbardziej z powyższego szkicu.</a:t>
            </a:r>
            <a:endParaRPr b="0" lang="pl-PL" sz="2000" spc="-1" strike="noStrike">
              <a:solidFill>
                <a:srgbClr val="000000"/>
              </a:solid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sldImg"/>
          </p:nvPr>
        </p:nvSpPr>
        <p:spPr>
          <a:xfrm>
            <a:off x="1143000" y="914400"/>
            <a:ext cx="4571640" cy="4571640"/>
          </a:xfrm>
          <a:prstGeom prst="rect">
            <a:avLst/>
          </a:prstGeom>
          <a:ln w="0">
            <a:noFill/>
          </a:ln>
        </p:spPr>
      </p:sp>
      <p:sp>
        <p:nvSpPr>
          <p:cNvPr id="127"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Tutaj można zobaczyć szczegóły</a:t>
            </a:r>
            <a:endParaRPr b="0" lang="pl-PL" sz="20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ldImg"/>
          </p:nvPr>
        </p:nvSpPr>
        <p:spPr>
          <a:xfrm>
            <a:off x="1143000" y="914400"/>
            <a:ext cx="4571640" cy="4571640"/>
          </a:xfrm>
          <a:prstGeom prst="rect">
            <a:avLst/>
          </a:prstGeom>
          <a:ln w="0">
            <a:noFill/>
          </a:ln>
        </p:spPr>
      </p:sp>
      <p:sp>
        <p:nvSpPr>
          <p:cNvPr id="129"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Tak, ktoś, kto tworzył takie dzieła „bezwstydnie” zajmował się też matematyką, a konkretnie geometrią. Tutaj można zobaczyć niemieckie wydanie jego książki, o konstrukcjach geometrycznych. Widać, że w dalszym ciągu mamy do czynienia z pismem opartym o gotyk.</a:t>
            </a:r>
            <a:endParaRPr b="0" lang="pl-PL" sz="20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1143000" y="914400"/>
            <a:ext cx="4571640" cy="4571640"/>
          </a:xfrm>
          <a:prstGeom prst="rect">
            <a:avLst/>
          </a:prstGeom>
          <a:ln w="0">
            <a:noFill/>
          </a:ln>
        </p:spPr>
      </p:sp>
      <p:sp>
        <p:nvSpPr>
          <p:cNvPr id="131" name="PlaceHolder 2"/>
          <p:cNvSpPr>
            <a:spLocks noGrp="1"/>
          </p:cNvSpPr>
          <p:nvPr>
            <p:ph type="body"/>
          </p:nvPr>
        </p:nvSpPr>
        <p:spPr>
          <a:xfrm>
            <a:off x="685800" y="5791320"/>
            <a:ext cx="5486040" cy="5486040"/>
          </a:xfrm>
          <a:prstGeom prst="rect">
            <a:avLst/>
          </a:prstGeom>
          <a:noFill/>
          <a:ln w="0">
            <a:noFill/>
          </a:ln>
        </p:spPr>
        <p:txBody>
          <a:bodyPr numCol="1" spcCol="216000" lIns="90000" rIns="90000" tIns="45000" bIns="45000" anchor="t">
            <a:noAutofit/>
          </a:bodyPr>
          <a:p>
            <a:pPr marL="216000" indent="0">
              <a:lnSpc>
                <a:spcPct val="100000"/>
              </a:lnSpc>
              <a:buNone/>
            </a:pPr>
            <a:r>
              <a:rPr b="0" lang="pl-PL" sz="2000" spc="-1" strike="noStrike">
                <a:solidFill>
                  <a:srgbClr val="000000"/>
                </a:solidFill>
                <a:latin typeface="Arial"/>
              </a:rPr>
              <a:t>Tutaj z kolei można zobaczyć o 10 lat późniejsze wydanie tego samego tekstu przetłumaczonego na łacinę – ponownie wracamy do inspiracji minuskułą karolińską, a może raczej: w innych kręgach kulturowych nigdy od niej nie odeszliśmy.</a:t>
            </a:r>
            <a:endParaRPr b="0" lang="pl-PL" sz="20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lajd tytułowy">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240" cy="1142640"/>
          </a:xfrm>
          <a:prstGeom prst="rect">
            <a:avLst/>
          </a:prstGeom>
          <a:noFill/>
          <a:ln w="0">
            <a:noFill/>
          </a:ln>
        </p:spPr>
        <p:txBody>
          <a:bodyPr lIns="0" rIns="0" tIns="0" bIns="0" anchor="ctr">
            <a:noAutofit/>
          </a:bodyPr>
          <a:p>
            <a:pPr indent="0">
              <a:buNone/>
            </a:pPr>
            <a:endParaRPr b="0" lang="pl-PL" sz="1800" spc="-1" strike="noStrike">
              <a:solidFill>
                <a:schemeClr val="dk1"/>
              </a:solidFill>
              <a:latin typeface="Jost"/>
            </a:endParaRPr>
          </a:p>
        </p:txBody>
      </p:sp>
      <p:sp>
        <p:nvSpPr>
          <p:cNvPr id="6" name="PlaceHolder 2"/>
          <p:cNvSpPr>
            <a:spLocks noGrp="1"/>
          </p:cNvSpPr>
          <p:nvPr>
            <p:ph type="subTitle"/>
          </p:nvPr>
        </p:nvSpPr>
        <p:spPr>
          <a:xfrm>
            <a:off x="457200" y="1600200"/>
            <a:ext cx="8229240" cy="4525920"/>
          </a:xfrm>
          <a:prstGeom prst="rect">
            <a:avLst/>
          </a:prstGeom>
          <a:noFill/>
          <a:ln w="0">
            <a:noFill/>
          </a:ln>
        </p:spPr>
        <p:txBody>
          <a:bodyPr lIns="0" rIns="0" tIns="0" bIns="0" anchor="ctr">
            <a:noAutofit/>
          </a:bodyPr>
          <a:p>
            <a:pPr indent="0" algn="ctr">
              <a:buNone/>
            </a:pPr>
            <a:endParaRPr b="0" lang="pl-PL"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2E3DB38-8F7B-4C54-B1F8-A54D280CA594}" type="slidenum">
              <a:t>&lt;#&gt;</a:t>
            </a:fld>
          </a:p>
        </p:txBody>
      </p:sp>
      <p:sp>
        <p:nvSpPr>
          <p:cNvPr id="6" name="PlaceHolder 5"/>
          <p:cNvSpPr>
            <a:spLocks noGrp="1"/>
          </p:cNvSpPr>
          <p:nvPr>
            <p:ph type="dt" idx="1"/>
          </p:nvPr>
        </p:nvSpPr>
        <p:spPr/>
        <p:txBody>
          <a:bodyPr/>
          <a:p>
            <a:r>
              <a:rPr lang="pl-PL"/>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Zawartość z podpisem">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3F51C66F-7E7A-473B-9385-20FE2AF03C2C}" type="slidenum">
              <a:t>&lt;#&gt;</a:t>
            </a:fld>
          </a:p>
        </p:txBody>
      </p:sp>
      <p:sp>
        <p:nvSpPr>
          <p:cNvPr id="4" name="PlaceHolder 3"/>
          <p:cNvSpPr>
            <a:spLocks noGrp="1"/>
          </p:cNvSpPr>
          <p:nvPr>
            <p:ph type="dt" idx="28"/>
          </p:nvPr>
        </p:nvSpPr>
        <p:spPr/>
        <p:txBody>
          <a:bodyPr/>
          <a:p>
            <a:r>
              <a:rPr lang="pl-PL"/>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Obraz z podpisem">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3C9A9C17-296B-44B7-B455-BE646EACAAAA}" type="slidenum">
              <a:t>&lt;#&gt;</a:t>
            </a:fld>
          </a:p>
        </p:txBody>
      </p:sp>
      <p:sp>
        <p:nvSpPr>
          <p:cNvPr id="4" name="PlaceHolder 3"/>
          <p:cNvSpPr>
            <a:spLocks noGrp="1"/>
          </p:cNvSpPr>
          <p:nvPr>
            <p:ph type="dt" idx="31"/>
          </p:nvPr>
        </p:nvSpPr>
        <p:spPr/>
        <p:txBody>
          <a:bodyPr/>
          <a:p>
            <a:r>
              <a:rPr lang="pl-PL"/>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ytuł i tekst pionowy">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6B3DCD14-5924-4868-95B5-A1577EE76B24}" type="slidenum">
              <a:t>&lt;#&gt;</a:t>
            </a:fld>
          </a:p>
        </p:txBody>
      </p:sp>
      <p:sp>
        <p:nvSpPr>
          <p:cNvPr id="4" name="PlaceHolder 3"/>
          <p:cNvSpPr>
            <a:spLocks noGrp="1"/>
          </p:cNvSpPr>
          <p:nvPr>
            <p:ph type="dt" idx="4"/>
          </p:nvPr>
        </p:nvSpPr>
        <p:spPr/>
        <p:txBody>
          <a:bodyPr/>
          <a:p>
            <a:r>
              <a:rPr lang="pl-PL"/>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Tytuł pionowy i teks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A40B595D-777B-4015-9C54-7853B82E2E50}" type="slidenum">
              <a:t>&lt;#&gt;</a:t>
            </a:fld>
          </a:p>
        </p:txBody>
      </p:sp>
      <p:sp>
        <p:nvSpPr>
          <p:cNvPr id="4" name="PlaceHolder 3"/>
          <p:cNvSpPr>
            <a:spLocks noGrp="1"/>
          </p:cNvSpPr>
          <p:nvPr>
            <p:ph type="dt" idx="7"/>
          </p:nvPr>
        </p:nvSpPr>
        <p:spPr/>
        <p:txBody>
          <a:bodyPr/>
          <a:p>
            <a:r>
              <a:rPr lang="pl-PL"/>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ytuł i zawartość">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320"/>
            <a:ext cx="8229240" cy="1142640"/>
          </a:xfrm>
          <a:prstGeom prst="rect">
            <a:avLst/>
          </a:prstGeom>
          <a:noFill/>
          <a:ln w="0">
            <a:noFill/>
          </a:ln>
        </p:spPr>
        <p:txBody>
          <a:bodyPr lIns="0" rIns="0" tIns="0" bIns="0" anchor="ctr">
            <a:noAutofit/>
          </a:bodyPr>
          <a:p>
            <a:pPr indent="0">
              <a:buNone/>
            </a:pPr>
            <a:endParaRPr b="0" lang="pl-PL" sz="1800" spc="-1" strike="noStrike">
              <a:solidFill>
                <a:schemeClr val="dk1"/>
              </a:solidFill>
              <a:latin typeface="Jost"/>
            </a:endParaRPr>
          </a:p>
        </p:txBody>
      </p:sp>
      <p:sp>
        <p:nvSpPr>
          <p:cNvPr id="23" name="PlaceHolder 2"/>
          <p:cNvSpPr>
            <a:spLocks noGrp="1"/>
          </p:cNvSpPr>
          <p:nvPr>
            <p:ph/>
          </p:nvPr>
        </p:nvSpPr>
        <p:spPr>
          <a:xfrm>
            <a:off x="457200" y="1600200"/>
            <a:ext cx="8229240" cy="4525920"/>
          </a:xfrm>
          <a:prstGeom prst="rect">
            <a:avLst/>
          </a:prstGeom>
          <a:noFill/>
          <a:ln w="0">
            <a:noFill/>
          </a:ln>
        </p:spPr>
        <p:txBody>
          <a:bodyPr lIns="0" rIns="0" tIns="0" bIns="0" anchor="t">
            <a:normAutofit/>
          </a:bodyPr>
          <a:p>
            <a:pPr indent="0">
              <a:spcBef>
                <a:spcPts val="1417"/>
              </a:spcBef>
              <a:buNone/>
            </a:pPr>
            <a:endParaRPr b="0" lang="pl-PL" sz="3200" spc="-1" strike="noStrike">
              <a:solidFill>
                <a:schemeClr val="dk1"/>
              </a:solidFill>
              <a:latin typeface="Jost"/>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A5D975F6-68D5-48DC-B561-79F9C31E535E}" type="slidenum">
              <a:t>&lt;#&gt;</a:t>
            </a:fld>
          </a:p>
        </p:txBody>
      </p:sp>
      <p:sp>
        <p:nvSpPr>
          <p:cNvPr id="6" name="PlaceHolder 5"/>
          <p:cNvSpPr>
            <a:spLocks noGrp="1"/>
          </p:cNvSpPr>
          <p:nvPr>
            <p:ph type="dt" idx="10"/>
          </p:nvPr>
        </p:nvSpPr>
        <p:spPr/>
        <p:txBody>
          <a:bodyPr/>
          <a:p>
            <a:r>
              <a:rPr lang="pl-PL"/>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Nagłówek sekcji">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478D20F4-E605-42D9-BCC9-F3B7F254B79E}" type="slidenum">
              <a:t>&lt;#&gt;</a:t>
            </a:fld>
          </a:p>
        </p:txBody>
      </p:sp>
      <p:sp>
        <p:nvSpPr>
          <p:cNvPr id="4" name="PlaceHolder 3"/>
          <p:cNvSpPr>
            <a:spLocks noGrp="1"/>
          </p:cNvSpPr>
          <p:nvPr>
            <p:ph type="dt" idx="13"/>
          </p:nvPr>
        </p:nvSpPr>
        <p:spPr/>
        <p:txBody>
          <a:bodyPr/>
          <a:p>
            <a:r>
              <a:rPr lang="pl-PL"/>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ytuł i dwa elementy zawartości">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4320"/>
            <a:ext cx="8229240" cy="1142640"/>
          </a:xfrm>
          <a:prstGeom prst="rect">
            <a:avLst/>
          </a:prstGeom>
          <a:noFill/>
          <a:ln w="0">
            <a:noFill/>
          </a:ln>
        </p:spPr>
        <p:txBody>
          <a:bodyPr lIns="0" rIns="0" tIns="0" bIns="0" anchor="ctr">
            <a:noAutofit/>
          </a:bodyPr>
          <a:p>
            <a:pPr indent="0">
              <a:buNone/>
            </a:pPr>
            <a:endParaRPr b="0" lang="pl-PL" sz="1800" spc="-1" strike="noStrike">
              <a:solidFill>
                <a:schemeClr val="dk1"/>
              </a:solidFill>
              <a:latin typeface="Jost"/>
            </a:endParaRPr>
          </a:p>
        </p:txBody>
      </p:sp>
      <p:sp>
        <p:nvSpPr>
          <p:cNvPr id="36" name="PlaceHolder 2"/>
          <p:cNvSpPr>
            <a:spLocks noGrp="1"/>
          </p:cNvSpPr>
          <p:nvPr>
            <p:ph/>
          </p:nvPr>
        </p:nvSpPr>
        <p:spPr>
          <a:xfrm>
            <a:off x="457200" y="1600200"/>
            <a:ext cx="4015800" cy="4525920"/>
          </a:xfrm>
          <a:prstGeom prst="rect">
            <a:avLst/>
          </a:prstGeom>
          <a:noFill/>
          <a:ln w="0">
            <a:noFill/>
          </a:ln>
        </p:spPr>
        <p:txBody>
          <a:bodyPr lIns="0" rIns="0" tIns="0" bIns="0" anchor="t">
            <a:normAutofit/>
          </a:bodyPr>
          <a:p>
            <a:pPr indent="0">
              <a:spcBef>
                <a:spcPts val="1417"/>
              </a:spcBef>
              <a:buNone/>
            </a:pPr>
            <a:endParaRPr b="0" lang="pl-PL" sz="3200" spc="-1" strike="noStrike">
              <a:solidFill>
                <a:schemeClr val="dk1"/>
              </a:solidFill>
              <a:latin typeface="Jost"/>
            </a:endParaRPr>
          </a:p>
        </p:txBody>
      </p:sp>
      <p:sp>
        <p:nvSpPr>
          <p:cNvPr id="37" name="PlaceHolder 3"/>
          <p:cNvSpPr>
            <a:spLocks noGrp="1"/>
          </p:cNvSpPr>
          <p:nvPr>
            <p:ph/>
          </p:nvPr>
        </p:nvSpPr>
        <p:spPr>
          <a:xfrm>
            <a:off x="4674240" y="1600200"/>
            <a:ext cx="4015800" cy="4525920"/>
          </a:xfrm>
          <a:prstGeom prst="rect">
            <a:avLst/>
          </a:prstGeom>
          <a:noFill/>
          <a:ln w="0">
            <a:noFill/>
          </a:ln>
        </p:spPr>
        <p:txBody>
          <a:bodyPr lIns="0" rIns="0" tIns="0" bIns="0" anchor="t">
            <a:normAutofit/>
          </a:bodyPr>
          <a:p>
            <a:pPr indent="0">
              <a:spcBef>
                <a:spcPts val="1417"/>
              </a:spcBef>
              <a:buNone/>
            </a:pPr>
            <a:endParaRPr b="0" lang="pl-PL" sz="3200" spc="-1" strike="noStrike">
              <a:solidFill>
                <a:schemeClr val="dk1"/>
              </a:solidFill>
              <a:latin typeface="Jost"/>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5F1F4AC6-A974-4B0C-92B6-F2D32A61FD57}" type="slidenum">
              <a:t>&lt;#&gt;</a:t>
            </a:fld>
          </a:p>
        </p:txBody>
      </p:sp>
      <p:sp>
        <p:nvSpPr>
          <p:cNvPr id="7" name="PlaceHolder 6"/>
          <p:cNvSpPr>
            <a:spLocks noGrp="1"/>
          </p:cNvSpPr>
          <p:nvPr>
            <p:ph type="dt" idx="16"/>
          </p:nvPr>
        </p:nvSpPr>
        <p:spPr/>
        <p:txBody>
          <a:bodyPr/>
          <a:p>
            <a:r>
              <a:rPr lang="pl-PL"/>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orównani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BD0B0EF1-7720-44BD-A4DC-6D7ACB6CFCC2}" type="slidenum">
              <a:t>&lt;#&gt;</a:t>
            </a:fld>
          </a:p>
        </p:txBody>
      </p:sp>
      <p:sp>
        <p:nvSpPr>
          <p:cNvPr id="4" name="PlaceHolder 3"/>
          <p:cNvSpPr>
            <a:spLocks noGrp="1"/>
          </p:cNvSpPr>
          <p:nvPr>
            <p:ph type="dt" idx="19"/>
          </p:nvPr>
        </p:nvSpPr>
        <p:spPr/>
        <p:txBody>
          <a:bodyPr/>
          <a:p>
            <a:r>
              <a:rPr lang="pl-PL"/>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ylko tytuł">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320"/>
            <a:ext cx="8229240" cy="1142640"/>
          </a:xfrm>
          <a:prstGeom prst="rect">
            <a:avLst/>
          </a:prstGeom>
          <a:noFill/>
          <a:ln w="0">
            <a:noFill/>
          </a:ln>
        </p:spPr>
        <p:txBody>
          <a:bodyPr lIns="0" rIns="0" tIns="0" bIns="0" anchor="ctr">
            <a:noAutofit/>
          </a:bodyPr>
          <a:p>
            <a:pPr indent="0">
              <a:buNone/>
            </a:pPr>
            <a:endParaRPr b="0" lang="pl-PL" sz="1800" spc="-1" strike="noStrike">
              <a:solidFill>
                <a:schemeClr val="dk1"/>
              </a:solidFill>
              <a:latin typeface="Jost"/>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A2DDB580-1D06-4CA3-B8EB-BB75009E23D6}" type="slidenum">
              <a:t>&lt;#&gt;</a:t>
            </a:fld>
          </a:p>
        </p:txBody>
      </p:sp>
      <p:sp>
        <p:nvSpPr>
          <p:cNvPr id="5" name="PlaceHolder 4"/>
          <p:cNvSpPr>
            <a:spLocks noGrp="1"/>
          </p:cNvSpPr>
          <p:nvPr>
            <p:ph type="dt" idx="22"/>
          </p:nvPr>
        </p:nvSpPr>
        <p:spPr/>
        <p:txBody>
          <a:bodyPr/>
          <a:p>
            <a:r>
              <a:rPr lang="pl-PL"/>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usty">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BCA65C46-DE0E-4EF8-BAE3-36775804DD10}" type="slidenum">
              <a:t>&lt;#&gt;</a:t>
            </a:fld>
          </a:p>
        </p:txBody>
      </p:sp>
      <p:sp>
        <p:nvSpPr>
          <p:cNvPr id="4" name="PlaceHolder 3"/>
          <p:cNvSpPr>
            <a:spLocks noGrp="1"/>
          </p:cNvSpPr>
          <p:nvPr>
            <p:ph type="dt" idx="25"/>
          </p:nvPr>
        </p:nvSpPr>
        <p:spPr/>
        <p:txBody>
          <a:bodyPr/>
          <a:p>
            <a:r>
              <a:rPr lang="pl-PL"/>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29760"/>
            <a:ext cx="7772040" cy="14702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1" name="PlaceHolder 2"/>
          <p:cNvSpPr>
            <a:spLocks noGrp="1"/>
          </p:cNvSpPr>
          <p:nvPr>
            <p:ph type="dt" idx="1"/>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2" name="PlaceHolder 3"/>
          <p:cNvSpPr>
            <a:spLocks noGrp="1"/>
          </p:cNvSpPr>
          <p:nvPr>
            <p:ph type="ftr" idx="2"/>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3" name="PlaceHolder 4"/>
          <p:cNvSpPr>
            <a:spLocks noGrp="1"/>
          </p:cNvSpPr>
          <p:nvPr>
            <p:ph type="sldNum" idx="3"/>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l-PL" sz="3200" spc="-1" strike="noStrike">
                <a:solidFill>
                  <a:schemeClr val="dk1"/>
                </a:solidFill>
                <a:latin typeface="Jost"/>
              </a:rPr>
              <a:t>Kliknij, aby edytować format tekstu konspektu</a:t>
            </a:r>
            <a:endParaRPr b="0" lang="pl-PL" sz="3200" spc="-1" strike="noStrike">
              <a:solidFill>
                <a:schemeClr val="dk1"/>
              </a:solidFill>
              <a:latin typeface="Jost"/>
            </a:endParaRPr>
          </a:p>
          <a:p>
            <a:pPr lvl="1" marL="864000" indent="-324000">
              <a:spcBef>
                <a:spcPts val="1134"/>
              </a:spcBef>
              <a:buClr>
                <a:srgbClr val="000000"/>
              </a:buClr>
              <a:buSzPct val="75000"/>
              <a:buFont typeface="Symbol" charset="2"/>
              <a:buChar char=""/>
            </a:pPr>
            <a:r>
              <a:rPr b="0" lang="pl-PL" sz="2400" spc="-1" strike="noStrike">
                <a:solidFill>
                  <a:schemeClr val="dk1"/>
                </a:solidFill>
                <a:latin typeface="Jost"/>
              </a:rPr>
              <a:t>Drugi poziom konspektu</a:t>
            </a:r>
            <a:endParaRPr b="0" lang="pl-PL" sz="2400" spc="-1" strike="noStrike">
              <a:solidFill>
                <a:schemeClr val="dk1"/>
              </a:solidFill>
              <a:latin typeface="Jost"/>
            </a:endParaRPr>
          </a:p>
          <a:p>
            <a:pPr lvl="2" marL="1296000" indent="-288000">
              <a:spcBef>
                <a:spcPts val="850"/>
              </a:spcBef>
              <a:buClr>
                <a:srgbClr val="000000"/>
              </a:buClr>
              <a:buSzPct val="45000"/>
              <a:buFont typeface="Wingdings" charset="2"/>
              <a:buChar char=""/>
            </a:pPr>
            <a:r>
              <a:rPr b="0" lang="pl-PL" sz="2000" spc="-1" strike="noStrike">
                <a:solidFill>
                  <a:schemeClr val="dk1"/>
                </a:solidFill>
                <a:latin typeface="Jost"/>
              </a:rPr>
              <a:t>Trzeci poziom konspektu</a:t>
            </a:r>
            <a:endParaRPr b="0" lang="pl-PL" sz="2000" spc="-1" strike="noStrike">
              <a:solidFill>
                <a:schemeClr val="dk1"/>
              </a:solidFill>
              <a:latin typeface="Jost"/>
            </a:endParaRPr>
          </a:p>
          <a:p>
            <a:pPr lvl="3" marL="1728000" indent="-216000">
              <a:spcBef>
                <a:spcPts val="567"/>
              </a:spcBef>
              <a:buClr>
                <a:srgbClr val="000000"/>
              </a:buClr>
              <a:buSzPct val="75000"/>
              <a:buFont typeface="Symbol" charset="2"/>
              <a:buChar char=""/>
            </a:pPr>
            <a:r>
              <a:rPr b="0" lang="pl-PL" sz="2000" spc="-1" strike="noStrike">
                <a:solidFill>
                  <a:schemeClr val="dk1"/>
                </a:solidFill>
                <a:latin typeface="Jost"/>
              </a:rPr>
              <a:t>Czwarty poziom konspektu</a:t>
            </a:r>
            <a:endParaRPr b="0" lang="pl-PL" sz="2000" spc="-1" strike="noStrike">
              <a:solidFill>
                <a:schemeClr val="dk1"/>
              </a:solidFill>
              <a:latin typeface="Jost"/>
            </a:endParaRPr>
          </a:p>
          <a:p>
            <a:pPr lvl="4" marL="2160000" indent="-216000">
              <a:spcBef>
                <a:spcPts val="283"/>
              </a:spcBef>
              <a:buClr>
                <a:srgbClr val="000000"/>
              </a:buClr>
              <a:buSzPct val="45000"/>
              <a:buFont typeface="Wingdings" charset="2"/>
              <a:buChar char=""/>
            </a:pPr>
            <a:r>
              <a:rPr b="0" lang="pl-PL" sz="2000" spc="-1" strike="noStrike">
                <a:solidFill>
                  <a:schemeClr val="dk1"/>
                </a:solidFill>
                <a:latin typeface="Jost"/>
              </a:rPr>
              <a:t>Piąty poziom konspektu</a:t>
            </a:r>
            <a:endParaRPr b="0" lang="pl-PL" sz="2000" spc="-1" strike="noStrike">
              <a:solidFill>
                <a:schemeClr val="dk1"/>
              </a:solidFill>
              <a:latin typeface="Jost"/>
            </a:endParaRPr>
          </a:p>
          <a:p>
            <a:pPr lvl="5" marL="2592000" indent="-216000">
              <a:spcBef>
                <a:spcPts val="283"/>
              </a:spcBef>
              <a:buClr>
                <a:srgbClr val="000000"/>
              </a:buClr>
              <a:buSzPct val="45000"/>
              <a:buFont typeface="Wingdings" charset="2"/>
              <a:buChar char=""/>
            </a:pPr>
            <a:r>
              <a:rPr b="0" lang="pl-PL" sz="2000" spc="-1" strike="noStrike">
                <a:solidFill>
                  <a:schemeClr val="dk1"/>
                </a:solidFill>
                <a:latin typeface="Jost"/>
              </a:rPr>
              <a:t>Szósty poziom konspektu</a:t>
            </a:r>
            <a:endParaRPr b="0" lang="pl-PL" sz="2000" spc="-1" strike="noStrike">
              <a:solidFill>
                <a:schemeClr val="dk1"/>
              </a:solidFill>
              <a:latin typeface="Jost"/>
            </a:endParaRPr>
          </a:p>
          <a:p>
            <a:pPr lvl="6" marL="3024000" indent="-216000">
              <a:spcBef>
                <a:spcPts val="283"/>
              </a:spcBef>
              <a:buClr>
                <a:srgbClr val="000000"/>
              </a:buClr>
              <a:buSzPct val="45000"/>
              <a:buFont typeface="Wingdings" charset="2"/>
              <a:buChar char=""/>
            </a:pPr>
            <a:r>
              <a:rPr b="0" lang="pl-PL" sz="2000" spc="-1" strike="noStrike">
                <a:solidFill>
                  <a:schemeClr val="dk1"/>
                </a:solidFill>
                <a:latin typeface="Jost"/>
              </a:rPr>
              <a:t>Siódmy poziom konspektu</a:t>
            </a:r>
            <a:endParaRPr b="0" lang="pl-PL" sz="2000" spc="-1" strike="noStrike">
              <a:solidFill>
                <a:schemeClr val="dk1"/>
              </a:solidFill>
              <a:latin typeface="Jost"/>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2880"/>
            <a:ext cx="3007800" cy="1161720"/>
          </a:xfrm>
          <a:prstGeom prst="rect">
            <a:avLst/>
          </a:prstGeom>
          <a:noFill/>
          <a:ln w="0">
            <a:noFill/>
          </a:ln>
        </p:spPr>
        <p:txBody>
          <a:bodyPr numCol="1" spcCol="216000" lIns="90000" rIns="90000" tIns="45000" bIns="45000" anchor="b">
            <a:noAutofit/>
          </a:bodyPr>
          <a:p>
            <a:pPr indent="0" defTabSz="457200">
              <a:lnSpc>
                <a:spcPct val="100000"/>
              </a:lnSpc>
              <a:buNone/>
              <a:tabLst>
                <a:tab algn="l" pos="0"/>
              </a:tabLst>
            </a:pPr>
            <a:r>
              <a:rPr b="1" lang="pl-PL" sz="2000" spc="-1" strike="noStrike">
                <a:solidFill>
                  <a:schemeClr val="dk2"/>
                </a:solidFill>
                <a:latin typeface="Jost"/>
                <a:ea typeface="SimSun"/>
              </a:rPr>
              <a:t>Click to edit Master title style</a:t>
            </a:r>
            <a:endParaRPr b="0" lang="pl-PL" sz="2000" spc="-1" strike="noStrike">
              <a:solidFill>
                <a:schemeClr val="dk1"/>
              </a:solidFill>
              <a:latin typeface="Jost"/>
            </a:endParaRPr>
          </a:p>
        </p:txBody>
      </p:sp>
      <p:sp>
        <p:nvSpPr>
          <p:cNvPr id="55" name="PlaceHolder 2"/>
          <p:cNvSpPr>
            <a:spLocks noGrp="1"/>
          </p:cNvSpPr>
          <p:nvPr>
            <p:ph type="body"/>
          </p:nvPr>
        </p:nvSpPr>
        <p:spPr>
          <a:xfrm>
            <a:off x="3575160" y="272880"/>
            <a:ext cx="5111280" cy="585324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3200" spc="-1" strike="noStrike">
                <a:solidFill>
                  <a:schemeClr val="dk1"/>
                </a:solidFill>
                <a:latin typeface="Jost"/>
                <a:ea typeface="SimSun"/>
              </a:rPr>
              <a:t>Click to edit Master text styles</a:t>
            </a:r>
            <a:endParaRPr b="0" lang="pl-PL" sz="32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800" spc="-1" strike="noStrike">
                <a:solidFill>
                  <a:schemeClr val="dk1"/>
                </a:solidFill>
                <a:latin typeface="Jost"/>
                <a:ea typeface="SimSun"/>
              </a:rPr>
              <a:t>Second level</a:t>
            </a:r>
            <a:endParaRPr b="0" lang="pl-PL" sz="28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2400" spc="-1" strike="noStrike">
                <a:solidFill>
                  <a:schemeClr val="dk1"/>
                </a:solidFill>
                <a:latin typeface="Jost"/>
                <a:ea typeface="SimSun"/>
              </a:rPr>
              <a:t>Third level</a:t>
            </a:r>
            <a:endParaRPr b="0" lang="pl-PL" sz="24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2000" spc="-1" strike="noStrike">
                <a:solidFill>
                  <a:schemeClr val="dk1"/>
                </a:solidFill>
                <a:latin typeface="Jost"/>
                <a:ea typeface="SimSun"/>
              </a:rPr>
              <a:t>Fourth level</a:t>
            </a:r>
            <a:endParaRPr b="0" lang="pl-PL" sz="20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2000" spc="-1" strike="noStrike">
                <a:solidFill>
                  <a:schemeClr val="dk1"/>
                </a:solidFill>
                <a:latin typeface="Jost"/>
                <a:ea typeface="SimSun"/>
              </a:rPr>
              <a:t>Fifth level</a:t>
            </a:r>
            <a:endParaRPr b="0" lang="pl-PL" sz="2000" spc="-1" strike="noStrike">
              <a:solidFill>
                <a:schemeClr val="dk1"/>
              </a:solidFill>
              <a:latin typeface="Jost"/>
            </a:endParaRPr>
          </a:p>
        </p:txBody>
      </p:sp>
      <p:sp>
        <p:nvSpPr>
          <p:cNvPr id="56" name="PlaceHolder 3"/>
          <p:cNvSpPr>
            <a:spLocks noGrp="1"/>
          </p:cNvSpPr>
          <p:nvPr>
            <p:ph type="body"/>
          </p:nvPr>
        </p:nvSpPr>
        <p:spPr>
          <a:xfrm>
            <a:off x="457200" y="1434960"/>
            <a:ext cx="3007800" cy="4691160"/>
          </a:xfrm>
          <a:prstGeom prst="rect">
            <a:avLst/>
          </a:prstGeom>
          <a:noFill/>
          <a:ln w="0">
            <a:noFill/>
          </a:ln>
        </p:spPr>
        <p:txBody>
          <a:bodyPr numCol="1" spcCol="216000" lIns="90000" rIns="90000" tIns="45000" bIns="45000" anchor="t">
            <a:noAutofit/>
          </a:bodyPr>
          <a:p>
            <a:pPr indent="0" defTabSz="457200">
              <a:lnSpc>
                <a:spcPct val="100000"/>
              </a:lnSpc>
              <a:buNone/>
              <a:tabLst>
                <a:tab algn="l" pos="0"/>
              </a:tabLst>
            </a:pPr>
            <a:r>
              <a:rPr b="0" lang="pl-PL" sz="1400" spc="-1" strike="noStrike">
                <a:solidFill>
                  <a:schemeClr val="dk1"/>
                </a:solidFill>
                <a:latin typeface="Jost"/>
                <a:ea typeface="SimSun"/>
              </a:rPr>
              <a:t>Click to edit Master text styles</a:t>
            </a:r>
            <a:endParaRPr b="0" lang="pl-PL" sz="1400" spc="-1" strike="noStrike">
              <a:solidFill>
                <a:schemeClr val="dk1"/>
              </a:solidFill>
              <a:latin typeface="Jost"/>
            </a:endParaRPr>
          </a:p>
        </p:txBody>
      </p:sp>
      <p:sp>
        <p:nvSpPr>
          <p:cNvPr id="57" name="PlaceHolder 4"/>
          <p:cNvSpPr>
            <a:spLocks noGrp="1"/>
          </p:cNvSpPr>
          <p:nvPr>
            <p:ph type="dt" idx="28"/>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58" name="PlaceHolder 5"/>
          <p:cNvSpPr>
            <a:spLocks noGrp="1"/>
          </p:cNvSpPr>
          <p:nvPr>
            <p:ph type="ftr" idx="29"/>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59" name="PlaceHolder 6"/>
          <p:cNvSpPr>
            <a:spLocks noGrp="1"/>
          </p:cNvSpPr>
          <p:nvPr>
            <p:ph type="sldNum" idx="30"/>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1792080" y="4800600"/>
            <a:ext cx="5486040" cy="565920"/>
          </a:xfrm>
          <a:prstGeom prst="rect">
            <a:avLst/>
          </a:prstGeom>
          <a:noFill/>
          <a:ln w="0">
            <a:noFill/>
          </a:ln>
        </p:spPr>
        <p:txBody>
          <a:bodyPr numCol="1" spcCol="216000" lIns="90000" rIns="90000" tIns="45000" bIns="45000" anchor="b">
            <a:noAutofit/>
          </a:bodyPr>
          <a:p>
            <a:pPr indent="0" defTabSz="457200">
              <a:lnSpc>
                <a:spcPct val="100000"/>
              </a:lnSpc>
              <a:buNone/>
              <a:tabLst>
                <a:tab algn="l" pos="0"/>
              </a:tabLst>
            </a:pPr>
            <a:r>
              <a:rPr b="1" lang="pl-PL" sz="2000" spc="-1" strike="noStrike">
                <a:solidFill>
                  <a:schemeClr val="dk2"/>
                </a:solidFill>
                <a:latin typeface="Jost"/>
                <a:ea typeface="SimSun"/>
              </a:rPr>
              <a:t>Click to edit Master title style</a:t>
            </a:r>
            <a:endParaRPr b="0" lang="pl-PL" sz="2000" spc="-1" strike="noStrike">
              <a:solidFill>
                <a:schemeClr val="dk1"/>
              </a:solidFill>
              <a:latin typeface="Jost"/>
            </a:endParaRPr>
          </a:p>
        </p:txBody>
      </p:sp>
      <p:sp>
        <p:nvSpPr>
          <p:cNvPr id="61" name="PlaceHolder 2"/>
          <p:cNvSpPr>
            <a:spLocks noGrp="1"/>
          </p:cNvSpPr>
          <p:nvPr>
            <p:ph type="body"/>
          </p:nvPr>
        </p:nvSpPr>
        <p:spPr>
          <a:xfrm>
            <a:off x="1792080" y="613440"/>
            <a:ext cx="5486040" cy="4114440"/>
          </a:xfrm>
          <a:prstGeom prst="rect">
            <a:avLst/>
          </a:prstGeom>
          <a:noFill/>
          <a:ln w="0">
            <a:noFill/>
          </a:ln>
        </p:spPr>
        <p:txBody>
          <a:bodyPr numCol="1" spcCol="216000" lIns="90000" rIns="90000" tIns="45000" bIns="45000" anchor="t">
            <a:noAutofit/>
          </a:bodyPr>
          <a:p>
            <a:pPr indent="0" defTabSz="457200">
              <a:lnSpc>
                <a:spcPct val="100000"/>
              </a:lnSpc>
              <a:buNone/>
              <a:tabLst>
                <a:tab algn="l" pos="0"/>
              </a:tabLst>
            </a:pPr>
            <a:r>
              <a:rPr b="0" lang="pl-PL" sz="3200" spc="-1" strike="noStrike">
                <a:solidFill>
                  <a:schemeClr val="dk1"/>
                </a:solidFill>
                <a:latin typeface="Jost"/>
                <a:ea typeface="SimSun"/>
              </a:rPr>
              <a:t>Click to edit Master text styles</a:t>
            </a:r>
            <a:endParaRPr b="0" lang="pl-PL" sz="3200" spc="-1" strike="noStrike">
              <a:solidFill>
                <a:schemeClr val="dk1"/>
              </a:solidFill>
              <a:latin typeface="Jost"/>
            </a:endParaRPr>
          </a:p>
        </p:txBody>
      </p:sp>
      <p:sp>
        <p:nvSpPr>
          <p:cNvPr id="62" name="PlaceHolder 3"/>
          <p:cNvSpPr>
            <a:spLocks noGrp="1"/>
          </p:cNvSpPr>
          <p:nvPr>
            <p:ph type="body"/>
          </p:nvPr>
        </p:nvSpPr>
        <p:spPr>
          <a:xfrm>
            <a:off x="1792080" y="5366880"/>
            <a:ext cx="5486040" cy="804960"/>
          </a:xfrm>
          <a:prstGeom prst="rect">
            <a:avLst/>
          </a:prstGeom>
          <a:noFill/>
          <a:ln w="0">
            <a:noFill/>
          </a:ln>
        </p:spPr>
        <p:txBody>
          <a:bodyPr numCol="1" spcCol="216000" lIns="90000" rIns="90000" tIns="45000" bIns="45000" anchor="t">
            <a:noAutofit/>
          </a:bodyPr>
          <a:p>
            <a:pPr indent="0" defTabSz="457200">
              <a:lnSpc>
                <a:spcPct val="100000"/>
              </a:lnSpc>
              <a:buNone/>
              <a:tabLst>
                <a:tab algn="l" pos="0"/>
              </a:tabLst>
            </a:pPr>
            <a:r>
              <a:rPr b="0" lang="pl-PL" sz="1400" spc="-1" strike="noStrike">
                <a:solidFill>
                  <a:schemeClr val="dk1"/>
                </a:solidFill>
                <a:latin typeface="Jost"/>
                <a:ea typeface="SimSun"/>
              </a:rPr>
              <a:t>Click to edit Master text styles</a:t>
            </a:r>
            <a:endParaRPr b="0" lang="pl-PL" sz="1400" spc="-1" strike="noStrike">
              <a:solidFill>
                <a:schemeClr val="dk1"/>
              </a:solidFill>
              <a:latin typeface="Jost"/>
            </a:endParaRPr>
          </a:p>
        </p:txBody>
      </p:sp>
      <p:sp>
        <p:nvSpPr>
          <p:cNvPr id="63" name="PlaceHolder 4"/>
          <p:cNvSpPr>
            <a:spLocks noGrp="1"/>
          </p:cNvSpPr>
          <p:nvPr>
            <p:ph type="dt" idx="31"/>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64" name="PlaceHolder 5"/>
          <p:cNvSpPr>
            <a:spLocks noGrp="1"/>
          </p:cNvSpPr>
          <p:nvPr>
            <p:ph type="ftr" idx="32"/>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65" name="PlaceHolder 6"/>
          <p:cNvSpPr>
            <a:spLocks noGrp="1"/>
          </p:cNvSpPr>
          <p:nvPr>
            <p:ph type="sldNum" idx="33"/>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8" name="PlaceHolder 2"/>
          <p:cNvSpPr>
            <a:spLocks noGrp="1"/>
          </p:cNvSpPr>
          <p:nvPr>
            <p:ph type="body"/>
          </p:nvPr>
        </p:nvSpPr>
        <p:spPr>
          <a:xfrm>
            <a:off x="457200" y="1600200"/>
            <a:ext cx="8229240" cy="452592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3200" spc="-1" strike="noStrike">
                <a:solidFill>
                  <a:schemeClr val="dk1"/>
                </a:solidFill>
                <a:latin typeface="Jost"/>
                <a:ea typeface="SimSun"/>
              </a:rPr>
              <a:t>Click to edit Master text styles</a:t>
            </a:r>
            <a:endParaRPr b="0" lang="pl-PL" sz="32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800" spc="-1" strike="noStrike">
                <a:solidFill>
                  <a:schemeClr val="dk1"/>
                </a:solidFill>
                <a:latin typeface="Jost"/>
                <a:ea typeface="SimSun"/>
              </a:rPr>
              <a:t>Second level</a:t>
            </a:r>
            <a:endParaRPr b="0" lang="pl-PL" sz="28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2400" spc="-1" strike="noStrike">
                <a:solidFill>
                  <a:schemeClr val="dk1"/>
                </a:solidFill>
                <a:latin typeface="Jost"/>
                <a:ea typeface="SimSun"/>
              </a:rPr>
              <a:t>Third level</a:t>
            </a:r>
            <a:endParaRPr b="0" lang="pl-PL" sz="24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2000" spc="-1" strike="noStrike">
                <a:solidFill>
                  <a:schemeClr val="dk1"/>
                </a:solidFill>
                <a:latin typeface="Jost"/>
                <a:ea typeface="SimSun"/>
              </a:rPr>
              <a:t>Fourth level</a:t>
            </a:r>
            <a:endParaRPr b="0" lang="pl-PL" sz="20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2000" spc="-1" strike="noStrike">
                <a:solidFill>
                  <a:schemeClr val="dk1"/>
                </a:solidFill>
                <a:latin typeface="Jost"/>
                <a:ea typeface="SimSun"/>
              </a:rPr>
              <a:t>Fifth level</a:t>
            </a:r>
            <a:endParaRPr b="0" lang="pl-PL" sz="2000" spc="-1" strike="noStrike">
              <a:solidFill>
                <a:schemeClr val="dk1"/>
              </a:solidFill>
              <a:latin typeface="Jost"/>
            </a:endParaRPr>
          </a:p>
        </p:txBody>
      </p:sp>
      <p:sp>
        <p:nvSpPr>
          <p:cNvPr id="9" name="PlaceHolder 3"/>
          <p:cNvSpPr>
            <a:spLocks noGrp="1"/>
          </p:cNvSpPr>
          <p:nvPr>
            <p:ph type="dt" idx="4"/>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10" name="PlaceHolder 4"/>
          <p:cNvSpPr>
            <a:spLocks noGrp="1"/>
          </p:cNvSpPr>
          <p:nvPr>
            <p:ph type="ftr" idx="5"/>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11" name="PlaceHolder 5"/>
          <p:cNvSpPr>
            <a:spLocks noGrp="1"/>
          </p:cNvSpPr>
          <p:nvPr>
            <p:ph type="sldNum" idx="6"/>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6629400" y="274320"/>
            <a:ext cx="2057040" cy="5851800"/>
          </a:xfrm>
          <a:prstGeom prst="rect">
            <a:avLst/>
          </a:prstGeom>
          <a:noFill/>
          <a:ln w="0">
            <a:noFill/>
          </a:ln>
        </p:spPr>
        <p:txBody>
          <a:bodyPr numCol="1" spcCol="216000" lIns="90000" rIns="90000" tIns="45000" bIns="45000" anchor="b">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13" name="PlaceHolder 2"/>
          <p:cNvSpPr>
            <a:spLocks noGrp="1"/>
          </p:cNvSpPr>
          <p:nvPr>
            <p:ph type="body"/>
          </p:nvPr>
        </p:nvSpPr>
        <p:spPr>
          <a:xfrm>
            <a:off x="457200" y="274320"/>
            <a:ext cx="6018840" cy="585180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3200" spc="-1" strike="noStrike">
                <a:solidFill>
                  <a:schemeClr val="dk1"/>
                </a:solidFill>
                <a:latin typeface="Jost"/>
                <a:ea typeface="SimSun"/>
              </a:rPr>
              <a:t>Click to edit Master text styles</a:t>
            </a:r>
            <a:endParaRPr b="0" lang="pl-PL" sz="32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800" spc="-1" strike="noStrike">
                <a:solidFill>
                  <a:schemeClr val="dk1"/>
                </a:solidFill>
                <a:latin typeface="Jost"/>
                <a:ea typeface="SimSun"/>
              </a:rPr>
              <a:t>Second level</a:t>
            </a:r>
            <a:endParaRPr b="0" lang="pl-PL" sz="28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2400" spc="-1" strike="noStrike">
                <a:solidFill>
                  <a:schemeClr val="dk1"/>
                </a:solidFill>
                <a:latin typeface="Jost"/>
                <a:ea typeface="SimSun"/>
              </a:rPr>
              <a:t>Third level</a:t>
            </a:r>
            <a:endParaRPr b="0" lang="pl-PL" sz="24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2000" spc="-1" strike="noStrike">
                <a:solidFill>
                  <a:schemeClr val="dk1"/>
                </a:solidFill>
                <a:latin typeface="Jost"/>
                <a:ea typeface="SimSun"/>
              </a:rPr>
              <a:t>Fourth level</a:t>
            </a:r>
            <a:endParaRPr b="0" lang="pl-PL" sz="20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2000" spc="-1" strike="noStrike">
                <a:solidFill>
                  <a:schemeClr val="dk1"/>
                </a:solidFill>
                <a:latin typeface="Jost"/>
                <a:ea typeface="SimSun"/>
              </a:rPr>
              <a:t>Fifth level</a:t>
            </a:r>
            <a:endParaRPr b="0" lang="pl-PL" sz="2000" spc="-1" strike="noStrike">
              <a:solidFill>
                <a:schemeClr val="dk1"/>
              </a:solidFill>
              <a:latin typeface="Jost"/>
            </a:endParaRPr>
          </a:p>
        </p:txBody>
      </p:sp>
      <p:sp>
        <p:nvSpPr>
          <p:cNvPr id="14" name="PlaceHolder 3"/>
          <p:cNvSpPr>
            <a:spLocks noGrp="1"/>
          </p:cNvSpPr>
          <p:nvPr>
            <p:ph type="dt" idx="7"/>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15" name="PlaceHolder 4"/>
          <p:cNvSpPr>
            <a:spLocks noGrp="1"/>
          </p:cNvSpPr>
          <p:nvPr>
            <p:ph type="ftr" idx="8"/>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16" name="PlaceHolder 5"/>
          <p:cNvSpPr>
            <a:spLocks noGrp="1"/>
          </p:cNvSpPr>
          <p:nvPr>
            <p:ph type="sldNum" idx="9"/>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18" name="PlaceHolder 2"/>
          <p:cNvSpPr>
            <a:spLocks noGrp="1"/>
          </p:cNvSpPr>
          <p:nvPr>
            <p:ph type="body"/>
          </p:nvPr>
        </p:nvSpPr>
        <p:spPr>
          <a:xfrm>
            <a:off x="457200" y="1600200"/>
            <a:ext cx="8229240" cy="452592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3200" spc="-1" strike="noStrike">
                <a:solidFill>
                  <a:schemeClr val="dk1"/>
                </a:solidFill>
                <a:latin typeface="Jost"/>
                <a:ea typeface="SimSun"/>
              </a:rPr>
              <a:t>Click to edit Master text styles</a:t>
            </a:r>
            <a:endParaRPr b="0" lang="pl-PL" sz="32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800" spc="-1" strike="noStrike">
                <a:solidFill>
                  <a:schemeClr val="dk1"/>
                </a:solidFill>
                <a:latin typeface="Jost"/>
                <a:ea typeface="SimSun"/>
              </a:rPr>
              <a:t>Second level</a:t>
            </a:r>
            <a:endParaRPr b="0" lang="pl-PL" sz="28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2400" spc="-1" strike="noStrike">
                <a:solidFill>
                  <a:schemeClr val="dk1"/>
                </a:solidFill>
                <a:latin typeface="Jost"/>
                <a:ea typeface="SimSun"/>
              </a:rPr>
              <a:t>Third level</a:t>
            </a:r>
            <a:endParaRPr b="0" lang="pl-PL" sz="24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2000" spc="-1" strike="noStrike">
                <a:solidFill>
                  <a:schemeClr val="dk1"/>
                </a:solidFill>
                <a:latin typeface="Jost"/>
                <a:ea typeface="SimSun"/>
              </a:rPr>
              <a:t>Fourth level</a:t>
            </a:r>
            <a:endParaRPr b="0" lang="pl-PL" sz="20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2000" spc="-1" strike="noStrike">
                <a:solidFill>
                  <a:schemeClr val="dk1"/>
                </a:solidFill>
                <a:latin typeface="Jost"/>
                <a:ea typeface="SimSun"/>
              </a:rPr>
              <a:t>Fifth level</a:t>
            </a:r>
            <a:endParaRPr b="0" lang="pl-PL" sz="2000" spc="-1" strike="noStrike">
              <a:solidFill>
                <a:schemeClr val="dk1"/>
              </a:solidFill>
              <a:latin typeface="Jost"/>
            </a:endParaRPr>
          </a:p>
        </p:txBody>
      </p:sp>
      <p:sp>
        <p:nvSpPr>
          <p:cNvPr id="19" name="PlaceHolder 3"/>
          <p:cNvSpPr>
            <a:spLocks noGrp="1"/>
          </p:cNvSpPr>
          <p:nvPr>
            <p:ph type="dt" idx="10"/>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20" name="PlaceHolder 4"/>
          <p:cNvSpPr>
            <a:spLocks noGrp="1"/>
          </p:cNvSpPr>
          <p:nvPr>
            <p:ph type="ftr" idx="11"/>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21" name="PlaceHolder 5"/>
          <p:cNvSpPr>
            <a:spLocks noGrp="1"/>
          </p:cNvSpPr>
          <p:nvPr>
            <p:ph type="sldNum" idx="12"/>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722160" y="4406760"/>
            <a:ext cx="7772040" cy="1361880"/>
          </a:xfrm>
          <a:prstGeom prst="rect">
            <a:avLst/>
          </a:prstGeom>
          <a:noFill/>
          <a:ln w="0">
            <a:noFill/>
          </a:ln>
        </p:spPr>
        <p:txBody>
          <a:bodyPr numCol="1" spcCol="216000" lIns="90000" rIns="90000" tIns="45000" bIns="45000" anchor="t">
            <a:noAutofit/>
          </a:bodyPr>
          <a:p>
            <a:pPr indent="0" defTabSz="457200">
              <a:lnSpc>
                <a:spcPct val="100000"/>
              </a:lnSpc>
              <a:buNone/>
              <a:tabLst>
                <a:tab algn="l" pos="0"/>
              </a:tabLst>
            </a:pPr>
            <a:r>
              <a:rPr b="1" lang="pl-PL" sz="4000" spc="-1" strike="noStrike" cap="all">
                <a:solidFill>
                  <a:schemeClr val="dk2"/>
                </a:solidFill>
                <a:latin typeface="Jost"/>
                <a:ea typeface="SimSun"/>
              </a:rPr>
              <a:t>Click to edit Master title style</a:t>
            </a:r>
            <a:endParaRPr b="0" lang="pl-PL" sz="4000" spc="-1" strike="noStrike">
              <a:solidFill>
                <a:schemeClr val="dk1"/>
              </a:solidFill>
              <a:latin typeface="Jost"/>
            </a:endParaRPr>
          </a:p>
        </p:txBody>
      </p:sp>
      <p:sp>
        <p:nvSpPr>
          <p:cNvPr id="25" name="PlaceHolder 2"/>
          <p:cNvSpPr>
            <a:spLocks noGrp="1"/>
          </p:cNvSpPr>
          <p:nvPr>
            <p:ph type="body"/>
          </p:nvPr>
        </p:nvSpPr>
        <p:spPr>
          <a:xfrm>
            <a:off x="722160" y="2906280"/>
            <a:ext cx="7772040" cy="1500120"/>
          </a:xfrm>
          <a:prstGeom prst="rect">
            <a:avLst/>
          </a:prstGeom>
          <a:noFill/>
          <a:ln w="0">
            <a:noFill/>
          </a:ln>
        </p:spPr>
        <p:txBody>
          <a:bodyPr numCol="1" spcCol="216000" lIns="90000" rIns="90000" tIns="45000" bIns="45000" anchor="b">
            <a:noAutofit/>
          </a:bodyPr>
          <a:p>
            <a:pPr indent="0" defTabSz="457200">
              <a:lnSpc>
                <a:spcPct val="100000"/>
              </a:lnSpc>
              <a:buNone/>
              <a:tabLst>
                <a:tab algn="l" pos="0"/>
              </a:tabLst>
            </a:pPr>
            <a:r>
              <a:rPr b="0" lang="pl-PL" sz="2000" spc="-1" strike="noStrike">
                <a:solidFill>
                  <a:schemeClr val="dk1"/>
                </a:solidFill>
                <a:latin typeface="Jost"/>
                <a:ea typeface="SimSun"/>
              </a:rPr>
              <a:t>Click to edit Master text styles</a:t>
            </a:r>
            <a:endParaRPr b="0" lang="pl-PL" sz="2000" spc="-1" strike="noStrike">
              <a:solidFill>
                <a:schemeClr val="dk1"/>
              </a:solidFill>
              <a:latin typeface="Jost"/>
            </a:endParaRPr>
          </a:p>
        </p:txBody>
      </p:sp>
      <p:sp>
        <p:nvSpPr>
          <p:cNvPr id="26" name="PlaceHolder 3"/>
          <p:cNvSpPr>
            <a:spLocks noGrp="1"/>
          </p:cNvSpPr>
          <p:nvPr>
            <p:ph type="dt" idx="13"/>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27" name="PlaceHolder 4"/>
          <p:cNvSpPr>
            <a:spLocks noGrp="1"/>
          </p:cNvSpPr>
          <p:nvPr>
            <p:ph type="ftr" idx="14"/>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28" name="PlaceHolder 5"/>
          <p:cNvSpPr>
            <a:spLocks noGrp="1"/>
          </p:cNvSpPr>
          <p:nvPr>
            <p:ph type="sldNum" idx="15"/>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30" name="PlaceHolder 2"/>
          <p:cNvSpPr>
            <a:spLocks noGrp="1"/>
          </p:cNvSpPr>
          <p:nvPr>
            <p:ph type="body"/>
          </p:nvPr>
        </p:nvSpPr>
        <p:spPr>
          <a:xfrm>
            <a:off x="457200" y="1600200"/>
            <a:ext cx="4038120" cy="452592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2800" spc="-1" strike="noStrike">
                <a:solidFill>
                  <a:schemeClr val="dk1"/>
                </a:solidFill>
                <a:latin typeface="Jost"/>
                <a:ea typeface="SimSun"/>
              </a:rPr>
              <a:t>Click to edit Master text styles</a:t>
            </a:r>
            <a:endParaRPr b="0" lang="pl-PL" sz="28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400" spc="-1" strike="noStrike">
                <a:solidFill>
                  <a:schemeClr val="dk1"/>
                </a:solidFill>
                <a:latin typeface="Jost"/>
                <a:ea typeface="SimSun"/>
              </a:rPr>
              <a:t>Second level</a:t>
            </a:r>
            <a:endParaRPr b="0" lang="pl-PL" sz="24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2000" spc="-1" strike="noStrike">
                <a:solidFill>
                  <a:schemeClr val="dk1"/>
                </a:solidFill>
                <a:latin typeface="Jost"/>
                <a:ea typeface="SimSun"/>
              </a:rPr>
              <a:t>Third level</a:t>
            </a:r>
            <a:endParaRPr b="0" lang="pl-PL" sz="20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1800" spc="-1" strike="noStrike">
                <a:solidFill>
                  <a:schemeClr val="dk1"/>
                </a:solidFill>
                <a:latin typeface="Jost"/>
                <a:ea typeface="SimSun"/>
              </a:rPr>
              <a:t>Fourth level</a:t>
            </a:r>
            <a:endParaRPr b="0" lang="pl-PL" sz="18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1800" spc="-1" strike="noStrike">
                <a:solidFill>
                  <a:schemeClr val="dk1"/>
                </a:solidFill>
                <a:latin typeface="Jost"/>
                <a:ea typeface="SimSun"/>
              </a:rPr>
              <a:t>Fifth level</a:t>
            </a:r>
            <a:endParaRPr b="0" lang="pl-PL" sz="1800" spc="-1" strike="noStrike">
              <a:solidFill>
                <a:schemeClr val="dk1"/>
              </a:solidFill>
              <a:latin typeface="Jost"/>
            </a:endParaRPr>
          </a:p>
        </p:txBody>
      </p:sp>
      <p:sp>
        <p:nvSpPr>
          <p:cNvPr id="31" name="PlaceHolder 3"/>
          <p:cNvSpPr>
            <a:spLocks noGrp="1"/>
          </p:cNvSpPr>
          <p:nvPr>
            <p:ph type="body"/>
          </p:nvPr>
        </p:nvSpPr>
        <p:spPr>
          <a:xfrm>
            <a:off x="4647600" y="1600200"/>
            <a:ext cx="4038840" cy="452592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2800" spc="-1" strike="noStrike">
                <a:solidFill>
                  <a:schemeClr val="dk1"/>
                </a:solidFill>
                <a:latin typeface="Jost"/>
                <a:ea typeface="SimSun"/>
              </a:rPr>
              <a:t>Click to edit Master text styles</a:t>
            </a:r>
            <a:endParaRPr b="0" lang="pl-PL" sz="28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400" spc="-1" strike="noStrike">
                <a:solidFill>
                  <a:schemeClr val="dk1"/>
                </a:solidFill>
                <a:latin typeface="Jost"/>
                <a:ea typeface="SimSun"/>
              </a:rPr>
              <a:t>Second level</a:t>
            </a:r>
            <a:endParaRPr b="0" lang="pl-PL" sz="24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2000" spc="-1" strike="noStrike">
                <a:solidFill>
                  <a:schemeClr val="dk1"/>
                </a:solidFill>
                <a:latin typeface="Jost"/>
                <a:ea typeface="SimSun"/>
              </a:rPr>
              <a:t>Third level</a:t>
            </a:r>
            <a:endParaRPr b="0" lang="pl-PL" sz="20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1800" spc="-1" strike="noStrike">
                <a:solidFill>
                  <a:schemeClr val="dk1"/>
                </a:solidFill>
                <a:latin typeface="Jost"/>
                <a:ea typeface="SimSun"/>
              </a:rPr>
              <a:t>Fourth level</a:t>
            </a:r>
            <a:endParaRPr b="0" lang="pl-PL" sz="18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1800" spc="-1" strike="noStrike">
                <a:solidFill>
                  <a:schemeClr val="dk1"/>
                </a:solidFill>
                <a:latin typeface="Jost"/>
                <a:ea typeface="SimSun"/>
              </a:rPr>
              <a:t>Fifth level</a:t>
            </a:r>
            <a:endParaRPr b="0" lang="pl-PL" sz="1800" spc="-1" strike="noStrike">
              <a:solidFill>
                <a:schemeClr val="dk1"/>
              </a:solidFill>
              <a:latin typeface="Jost"/>
            </a:endParaRPr>
          </a:p>
        </p:txBody>
      </p:sp>
      <p:sp>
        <p:nvSpPr>
          <p:cNvPr id="32" name="PlaceHolder 4"/>
          <p:cNvSpPr>
            <a:spLocks noGrp="1"/>
          </p:cNvSpPr>
          <p:nvPr>
            <p:ph type="dt" idx="16"/>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33" name="PlaceHolder 5"/>
          <p:cNvSpPr>
            <a:spLocks noGrp="1"/>
          </p:cNvSpPr>
          <p:nvPr>
            <p:ph type="ftr" idx="17"/>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34" name="PlaceHolder 6"/>
          <p:cNvSpPr>
            <a:spLocks noGrp="1"/>
          </p:cNvSpPr>
          <p:nvPr>
            <p:ph type="sldNum" idx="18"/>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39" name="PlaceHolder 2"/>
          <p:cNvSpPr>
            <a:spLocks noGrp="1"/>
          </p:cNvSpPr>
          <p:nvPr>
            <p:ph type="body"/>
          </p:nvPr>
        </p:nvSpPr>
        <p:spPr>
          <a:xfrm>
            <a:off x="457200" y="1534680"/>
            <a:ext cx="4039560" cy="639720"/>
          </a:xfrm>
          <a:prstGeom prst="rect">
            <a:avLst/>
          </a:prstGeom>
          <a:noFill/>
          <a:ln w="0">
            <a:noFill/>
          </a:ln>
        </p:spPr>
        <p:txBody>
          <a:bodyPr numCol="1" spcCol="216000" lIns="90000" rIns="90000" tIns="45000" bIns="45000" anchor="b">
            <a:noAutofit/>
          </a:bodyPr>
          <a:p>
            <a:pPr indent="0" defTabSz="457200">
              <a:lnSpc>
                <a:spcPct val="100000"/>
              </a:lnSpc>
              <a:buNone/>
              <a:tabLst>
                <a:tab algn="l" pos="0"/>
              </a:tabLst>
            </a:pPr>
            <a:r>
              <a:rPr b="1" lang="pl-PL" sz="2400" spc="-1" strike="noStrike">
                <a:solidFill>
                  <a:schemeClr val="dk1"/>
                </a:solidFill>
                <a:latin typeface="Jost"/>
                <a:ea typeface="SimSun"/>
              </a:rPr>
              <a:t>Click to edit Master text styles</a:t>
            </a:r>
            <a:endParaRPr b="0" lang="pl-PL" sz="2400" spc="-1" strike="noStrike">
              <a:solidFill>
                <a:schemeClr val="dk1"/>
              </a:solidFill>
              <a:latin typeface="Jost"/>
            </a:endParaRPr>
          </a:p>
        </p:txBody>
      </p:sp>
      <p:sp>
        <p:nvSpPr>
          <p:cNvPr id="40" name="PlaceHolder 3"/>
          <p:cNvSpPr>
            <a:spLocks noGrp="1"/>
          </p:cNvSpPr>
          <p:nvPr>
            <p:ph type="body"/>
          </p:nvPr>
        </p:nvSpPr>
        <p:spPr>
          <a:xfrm>
            <a:off x="457200" y="2174760"/>
            <a:ext cx="4039560" cy="395136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2400" spc="-1" strike="noStrike">
                <a:solidFill>
                  <a:schemeClr val="dk1"/>
                </a:solidFill>
                <a:latin typeface="Jost"/>
                <a:ea typeface="SimSun"/>
              </a:rPr>
              <a:t>Click to edit Master text styles</a:t>
            </a:r>
            <a:endParaRPr b="0" lang="pl-PL" sz="24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000" spc="-1" strike="noStrike">
                <a:solidFill>
                  <a:schemeClr val="dk1"/>
                </a:solidFill>
                <a:latin typeface="Jost"/>
                <a:ea typeface="SimSun"/>
              </a:rPr>
              <a:t>Second level</a:t>
            </a:r>
            <a:endParaRPr b="0" lang="pl-PL" sz="20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1800" spc="-1" strike="noStrike">
                <a:solidFill>
                  <a:schemeClr val="dk1"/>
                </a:solidFill>
                <a:latin typeface="Jost"/>
                <a:ea typeface="SimSun"/>
              </a:rPr>
              <a:t>Third level</a:t>
            </a:r>
            <a:endParaRPr b="0" lang="pl-PL" sz="18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1600" spc="-1" strike="noStrike">
                <a:solidFill>
                  <a:schemeClr val="dk1"/>
                </a:solidFill>
                <a:latin typeface="Jost"/>
                <a:ea typeface="SimSun"/>
              </a:rPr>
              <a:t>Fourth level</a:t>
            </a:r>
            <a:endParaRPr b="0" lang="pl-PL" sz="16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1600" spc="-1" strike="noStrike">
                <a:solidFill>
                  <a:schemeClr val="dk1"/>
                </a:solidFill>
                <a:latin typeface="Jost"/>
                <a:ea typeface="SimSun"/>
              </a:rPr>
              <a:t>Fifth level</a:t>
            </a:r>
            <a:endParaRPr b="0" lang="pl-PL" sz="1600" spc="-1" strike="noStrike">
              <a:solidFill>
                <a:schemeClr val="dk1"/>
              </a:solidFill>
              <a:latin typeface="Jost"/>
            </a:endParaRPr>
          </a:p>
        </p:txBody>
      </p:sp>
      <p:sp>
        <p:nvSpPr>
          <p:cNvPr id="41" name="PlaceHolder 4"/>
          <p:cNvSpPr>
            <a:spLocks noGrp="1"/>
          </p:cNvSpPr>
          <p:nvPr>
            <p:ph type="body"/>
          </p:nvPr>
        </p:nvSpPr>
        <p:spPr>
          <a:xfrm>
            <a:off x="4646160" y="1534680"/>
            <a:ext cx="4040280" cy="639720"/>
          </a:xfrm>
          <a:prstGeom prst="rect">
            <a:avLst/>
          </a:prstGeom>
          <a:noFill/>
          <a:ln w="0">
            <a:noFill/>
          </a:ln>
        </p:spPr>
        <p:txBody>
          <a:bodyPr numCol="1" spcCol="216000" lIns="90000" rIns="90000" tIns="45000" bIns="45000" anchor="b">
            <a:noAutofit/>
          </a:bodyPr>
          <a:p>
            <a:pPr indent="0" defTabSz="457200">
              <a:lnSpc>
                <a:spcPct val="100000"/>
              </a:lnSpc>
              <a:buNone/>
              <a:tabLst>
                <a:tab algn="l" pos="0"/>
              </a:tabLst>
            </a:pPr>
            <a:r>
              <a:rPr b="1" lang="pl-PL" sz="2400" spc="-1" strike="noStrike">
                <a:solidFill>
                  <a:schemeClr val="dk1"/>
                </a:solidFill>
                <a:latin typeface="Jost"/>
                <a:ea typeface="SimSun"/>
              </a:rPr>
              <a:t>Click to edit Master text styles</a:t>
            </a:r>
            <a:endParaRPr b="0" lang="pl-PL" sz="2400" spc="-1" strike="noStrike">
              <a:solidFill>
                <a:schemeClr val="dk1"/>
              </a:solidFill>
              <a:latin typeface="Jost"/>
            </a:endParaRPr>
          </a:p>
        </p:txBody>
      </p:sp>
      <p:sp>
        <p:nvSpPr>
          <p:cNvPr id="42" name="PlaceHolder 5"/>
          <p:cNvSpPr>
            <a:spLocks noGrp="1"/>
          </p:cNvSpPr>
          <p:nvPr>
            <p:ph type="body"/>
          </p:nvPr>
        </p:nvSpPr>
        <p:spPr>
          <a:xfrm>
            <a:off x="4646160" y="2174760"/>
            <a:ext cx="4040280" cy="3951360"/>
          </a:xfrm>
          <a:prstGeom prst="rect">
            <a:avLst/>
          </a:prstGeom>
          <a:noFill/>
          <a:ln w="0">
            <a:noFill/>
          </a:ln>
        </p:spPr>
        <p:txBody>
          <a:bodyPr numCol="1" spcCol="216000" lIns="90000" rIns="90000" tIns="45000" bIns="45000" anchor="t">
            <a:noAutofit/>
          </a:bodyPr>
          <a:p>
            <a:pPr marL="343080" indent="-343080" defTabSz="457200">
              <a:lnSpc>
                <a:spcPct val="100000"/>
              </a:lnSpc>
              <a:buClr>
                <a:srgbClr val="000000"/>
              </a:buClr>
              <a:buFont typeface="Symbol" charset="2"/>
              <a:buChar char=""/>
            </a:pPr>
            <a:r>
              <a:rPr b="0" lang="pl-PL" sz="2400" spc="-1" strike="noStrike">
                <a:solidFill>
                  <a:schemeClr val="dk1"/>
                </a:solidFill>
                <a:latin typeface="Jost"/>
                <a:ea typeface="SimSun"/>
              </a:rPr>
              <a:t>Click to edit Master text styles</a:t>
            </a:r>
            <a:endParaRPr b="0" lang="pl-PL" sz="2400" spc="-1" strike="noStrike">
              <a:solidFill>
                <a:schemeClr val="dk1"/>
              </a:solidFill>
              <a:latin typeface="Jost"/>
            </a:endParaRPr>
          </a:p>
          <a:p>
            <a:pPr lvl="1" marL="743040" indent="-285840" defTabSz="457200">
              <a:lnSpc>
                <a:spcPct val="100000"/>
              </a:lnSpc>
              <a:buClr>
                <a:srgbClr val="000000"/>
              </a:buClr>
              <a:buFont typeface="Symbol" charset="2"/>
              <a:buChar char=""/>
            </a:pPr>
            <a:r>
              <a:rPr b="0" lang="pl-PL" sz="2000" spc="-1" strike="noStrike">
                <a:solidFill>
                  <a:schemeClr val="dk1"/>
                </a:solidFill>
                <a:latin typeface="Jost"/>
                <a:ea typeface="SimSun"/>
              </a:rPr>
              <a:t>Second level</a:t>
            </a:r>
            <a:endParaRPr b="0" lang="pl-PL" sz="2000" spc="-1" strike="noStrike">
              <a:solidFill>
                <a:schemeClr val="dk1"/>
              </a:solidFill>
              <a:latin typeface="Jost"/>
            </a:endParaRPr>
          </a:p>
          <a:p>
            <a:pPr lvl="2" marL="1143000" indent="-228600" defTabSz="457200">
              <a:lnSpc>
                <a:spcPct val="100000"/>
              </a:lnSpc>
              <a:buClr>
                <a:srgbClr val="000000"/>
              </a:buClr>
              <a:buFont typeface="Symbol" charset="2"/>
              <a:buChar char=""/>
            </a:pPr>
            <a:r>
              <a:rPr b="0" lang="pl-PL" sz="1800" spc="-1" strike="noStrike">
                <a:solidFill>
                  <a:schemeClr val="dk1"/>
                </a:solidFill>
                <a:latin typeface="Jost"/>
                <a:ea typeface="SimSun"/>
              </a:rPr>
              <a:t>Third level</a:t>
            </a:r>
            <a:endParaRPr b="0" lang="pl-PL" sz="1800" spc="-1" strike="noStrike">
              <a:solidFill>
                <a:schemeClr val="dk1"/>
              </a:solidFill>
              <a:latin typeface="Jost"/>
            </a:endParaRPr>
          </a:p>
          <a:p>
            <a:pPr lvl="3" marL="1600200" indent="-228600" defTabSz="457200">
              <a:lnSpc>
                <a:spcPct val="100000"/>
              </a:lnSpc>
              <a:buClr>
                <a:srgbClr val="000000"/>
              </a:buClr>
              <a:buFont typeface="Symbol" charset="2"/>
              <a:buChar char=""/>
            </a:pPr>
            <a:r>
              <a:rPr b="0" lang="pl-PL" sz="1600" spc="-1" strike="noStrike">
                <a:solidFill>
                  <a:schemeClr val="dk1"/>
                </a:solidFill>
                <a:latin typeface="Jost"/>
                <a:ea typeface="SimSun"/>
              </a:rPr>
              <a:t>Fourth level</a:t>
            </a:r>
            <a:endParaRPr b="0" lang="pl-PL" sz="1600" spc="-1" strike="noStrike">
              <a:solidFill>
                <a:schemeClr val="dk1"/>
              </a:solidFill>
              <a:latin typeface="Jost"/>
            </a:endParaRPr>
          </a:p>
          <a:p>
            <a:pPr lvl="4" marL="2057400" indent="-228600" defTabSz="457200">
              <a:lnSpc>
                <a:spcPct val="100000"/>
              </a:lnSpc>
              <a:buClr>
                <a:srgbClr val="000000"/>
              </a:buClr>
              <a:buFont typeface="OpenSymbol"/>
              <a:buChar char="»"/>
            </a:pPr>
            <a:r>
              <a:rPr b="0" lang="pl-PL" sz="1600" spc="-1" strike="noStrike">
                <a:solidFill>
                  <a:schemeClr val="dk1"/>
                </a:solidFill>
                <a:latin typeface="Jost"/>
                <a:ea typeface="SimSun"/>
              </a:rPr>
              <a:t>Fifth level</a:t>
            </a:r>
            <a:endParaRPr b="0" lang="pl-PL" sz="1600" spc="-1" strike="noStrike">
              <a:solidFill>
                <a:schemeClr val="dk1"/>
              </a:solidFill>
              <a:latin typeface="Jost"/>
            </a:endParaRPr>
          </a:p>
        </p:txBody>
      </p:sp>
      <p:sp>
        <p:nvSpPr>
          <p:cNvPr id="43" name="PlaceHolder 6"/>
          <p:cNvSpPr>
            <a:spLocks noGrp="1"/>
          </p:cNvSpPr>
          <p:nvPr>
            <p:ph type="dt" idx="19"/>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44" name="PlaceHolder 7"/>
          <p:cNvSpPr>
            <a:spLocks noGrp="1"/>
          </p:cNvSpPr>
          <p:nvPr>
            <p:ph type="ftr" idx="20"/>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45" name="PlaceHolder 8"/>
          <p:cNvSpPr>
            <a:spLocks noGrp="1"/>
          </p:cNvSpPr>
          <p:nvPr>
            <p:ph type="sldNum" idx="21"/>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chemeClr val="dk2"/>
                </a:solidFill>
                <a:latin typeface="Jost"/>
                <a:ea typeface="SimSun"/>
              </a:rPr>
              <a:t>Click to edit Master title style</a:t>
            </a:r>
            <a:endParaRPr b="0" lang="pl-PL" sz="4400" spc="-1" strike="noStrike">
              <a:solidFill>
                <a:schemeClr val="dk1"/>
              </a:solidFill>
              <a:latin typeface="Jost"/>
            </a:endParaRPr>
          </a:p>
        </p:txBody>
      </p:sp>
      <p:sp>
        <p:nvSpPr>
          <p:cNvPr id="47" name="PlaceHolder 2"/>
          <p:cNvSpPr>
            <a:spLocks noGrp="1"/>
          </p:cNvSpPr>
          <p:nvPr>
            <p:ph type="dt" idx="22"/>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48" name="PlaceHolder 3"/>
          <p:cNvSpPr>
            <a:spLocks noGrp="1"/>
          </p:cNvSpPr>
          <p:nvPr>
            <p:ph type="ftr" idx="23"/>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49" name="PlaceHolder 4"/>
          <p:cNvSpPr>
            <a:spLocks noGrp="1"/>
          </p:cNvSpPr>
          <p:nvPr>
            <p:ph type="sldNum" idx="24"/>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457200" y="6356880"/>
            <a:ext cx="2132640" cy="363960"/>
          </a:xfrm>
          <a:prstGeom prst="rect">
            <a:avLst/>
          </a:prstGeom>
          <a:noFill/>
          <a:ln w="0">
            <a:noFill/>
          </a:ln>
        </p:spPr>
        <p:txBody>
          <a:bodyPr numCol="1" spcCol="216000" lIns="90000" rIns="90000" tIns="45000" bIns="45000" anchor="ctr">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52" name="PlaceHolder 2"/>
          <p:cNvSpPr>
            <a:spLocks noGrp="1"/>
          </p:cNvSpPr>
          <p:nvPr>
            <p:ph type="ftr" idx="26"/>
          </p:nvPr>
        </p:nvSpPr>
        <p:spPr>
          <a:xfrm>
            <a:off x="3124080" y="6356880"/>
            <a:ext cx="2894760" cy="363960"/>
          </a:xfrm>
          <a:prstGeom prst="rect">
            <a:avLst/>
          </a:prstGeom>
          <a:noFill/>
          <a:ln w="0">
            <a:noFill/>
          </a:ln>
        </p:spPr>
        <p:txBody>
          <a:bodyPr numCol="1" spcCol="216000" lIns="90000" rIns="90000" tIns="45000" bIns="45000" anchor="ctr">
            <a:noAutofit/>
          </a:bodyPr>
          <a:lstStyle>
            <a:lvl1pPr indent="0" algn="ctr">
              <a:buNone/>
              <a:defRPr b="0" lang="pl-PL" sz="1400" spc="-1" strike="noStrike">
                <a:solidFill>
                  <a:srgbClr val="000000"/>
                </a:solidFill>
                <a:latin typeface="Times New Roman"/>
              </a:defRPr>
            </a:lvl1pPr>
          </a:lstStyle>
          <a:p>
            <a:pPr indent="0" algn="ctr">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53" name="PlaceHolder 3"/>
          <p:cNvSpPr>
            <a:spLocks noGrp="1"/>
          </p:cNvSpPr>
          <p:nvPr>
            <p:ph type="sldNum" idx="27"/>
          </p:nvPr>
        </p:nvSpPr>
        <p:spPr>
          <a:xfrm>
            <a:off x="6553080" y="6356880"/>
            <a:ext cx="2133360" cy="363960"/>
          </a:xfrm>
          <a:prstGeom prst="rect">
            <a:avLst/>
          </a:prstGeom>
          <a:noFill/>
          <a:ln w="0">
            <a:noFill/>
          </a:ln>
        </p:spPr>
        <p:txBody>
          <a:bodyPr numCol="1" spcCol="216000" lIns="90000" rIns="90000" tIns="45000" bIns="45000" anchor="ctr">
            <a:noAutofit/>
          </a:bodyPr>
          <a:p>
            <a:pPr indent="0">
              <a:buNone/>
            </a:pPr>
            <a:endParaRPr b="0" lang="pl-PL"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5.png"/><Relationship Id="rId3" Type="http://schemas.openxmlformats.org/officeDocument/2006/relationships/slideLayout" Target="../slideLayouts/slideLayout4.xml"/>
</Relationships>
</file>

<file path=ppt/slides/_rels/slide1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6.png"/><Relationship Id="rId3" Type="http://schemas.openxmlformats.org/officeDocument/2006/relationships/slideLayout" Target="../slideLayouts/slideLayout4.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7.jpeg"/><Relationship Id="rId3" Type="http://schemas.openxmlformats.org/officeDocument/2006/relationships/slideLayout" Target="../slideLayouts/slideLayout4.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7.jpeg"/><Relationship Id="rId3" Type="http://schemas.openxmlformats.org/officeDocument/2006/relationships/slideLayout" Target="../slideLayouts/slideLayout4.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8.jpeg"/><Relationship Id="rId3" Type="http://schemas.openxmlformats.org/officeDocument/2006/relationships/slideLayout" Target="../slideLayouts/slideLayout4.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8.jpeg"/><Relationship Id="rId3" Type="http://schemas.openxmlformats.org/officeDocument/2006/relationships/slideLayout" Target="../slideLayouts/slideLayout4.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9.png"/><Relationship Id="rId3" Type="http://schemas.openxmlformats.org/officeDocument/2006/relationships/slideLayout" Target="../slideLayouts/slideLayout4.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0.png"/><Relationship Id="rId3" Type="http://schemas.openxmlformats.org/officeDocument/2006/relationships/slideLayout" Target="../slideLayouts/slideLayout4.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0.png"/><Relationship Id="rId3"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3.png"/><Relationship Id="rId3" Type="http://schemas.openxmlformats.org/officeDocument/2006/relationships/image" Target="../media/image3.png"/><Relationship Id="rId4"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4.png"/><Relationship Id="rId3"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5.png"/><Relationship Id="rId3"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685800" y="2383920"/>
            <a:ext cx="7772040" cy="14702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7200" spc="-1" strike="noStrike">
                <a:solidFill>
                  <a:srgbClr val="8c1504"/>
                </a:solidFill>
                <a:latin typeface="Jost"/>
                <a:ea typeface="SimSun"/>
              </a:rPr>
              <a:t>Wprowadzenie</a:t>
            </a:r>
            <a:br>
              <a:rPr sz="7200"/>
            </a:br>
            <a:r>
              <a:rPr b="0" lang="pl-PL" sz="7200" spc="-1" strike="noStrike">
                <a:solidFill>
                  <a:srgbClr val="8c1504"/>
                </a:solidFill>
                <a:latin typeface="Jost"/>
                <a:ea typeface="SimSun"/>
              </a:rPr>
              <a:t>do pisma</a:t>
            </a:r>
            <a:br>
              <a:rPr sz="7200"/>
            </a:br>
            <a:r>
              <a:rPr b="0" lang="pl-PL" sz="7200" spc="-1" strike="noStrike">
                <a:solidFill>
                  <a:srgbClr val="8c1504"/>
                </a:solidFill>
                <a:latin typeface="Jost"/>
                <a:ea typeface="SimSun"/>
              </a:rPr>
              <a:t>i typografii</a:t>
            </a:r>
            <a:endParaRPr b="0" lang="pl-PL" sz="7200" spc="-1" strike="noStrike">
              <a:solidFill>
                <a:schemeClr val="dk1"/>
              </a:solidFill>
              <a:latin typeface="Jost"/>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Minuskuła karolińska</a:t>
            </a:r>
            <a:endParaRPr b="0" lang="pl-PL" sz="4200" spc="-1" strike="noStrike">
              <a:solidFill>
                <a:schemeClr val="dk1"/>
              </a:solidFill>
              <a:latin typeface="Jost"/>
            </a:endParaRPr>
          </a:p>
        </p:txBody>
      </p:sp>
      <p:pic>
        <p:nvPicPr>
          <p:cNvPr id="95" name="Obraz1" descr=""/>
          <p:cNvPicPr/>
          <p:nvPr/>
        </p:nvPicPr>
        <p:blipFill>
          <a:blip r:embed="rId2"/>
          <a:srcRect l="0" t="34266" r="0" b="7179"/>
          <a:stretch/>
        </p:blipFill>
        <p:spPr>
          <a:xfrm>
            <a:off x="1299240" y="1331640"/>
            <a:ext cx="6545160" cy="5309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Pismo gotyckie</a:t>
            </a:r>
            <a:endParaRPr b="0" lang="pl-PL" sz="4200" spc="-1" strike="noStrike">
              <a:solidFill>
                <a:schemeClr val="dk1"/>
              </a:solidFill>
              <a:latin typeface="Jost"/>
            </a:endParaRPr>
          </a:p>
        </p:txBody>
      </p:sp>
      <p:pic>
        <p:nvPicPr>
          <p:cNvPr id="97" name="Obraz1" descr=""/>
          <p:cNvPicPr/>
          <p:nvPr/>
        </p:nvPicPr>
        <p:blipFill>
          <a:blip r:embed="rId2"/>
          <a:stretch/>
        </p:blipFill>
        <p:spPr>
          <a:xfrm>
            <a:off x="2786400" y="1363320"/>
            <a:ext cx="3570840" cy="4950000"/>
          </a:xfrm>
          <a:prstGeom prst="rect">
            <a:avLst/>
          </a:prstGeom>
          <a:ln w="0">
            <a:noFill/>
          </a:ln>
        </p:spPr>
      </p:pic>
      <p:sp>
        <p:nvSpPr>
          <p:cNvPr id="98" name="Pole tekstowe1"/>
          <p:cNvSpPr/>
          <p:nvPr/>
        </p:nvSpPr>
        <p:spPr>
          <a:xfrm>
            <a:off x="346680" y="6361560"/>
            <a:ext cx="845100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Drogin, Marc. </a:t>
            </a:r>
            <a:r>
              <a:rPr b="0" i="1" lang="pl-PL" sz="1400" spc="-1" strike="noStrike">
                <a:solidFill>
                  <a:srgbClr val="3f2705"/>
                </a:solidFill>
                <a:latin typeface="Jost"/>
                <a:ea typeface="SimSun"/>
              </a:rPr>
              <a:t>Medieval Calligraphy: Its History and Technique</a:t>
            </a:r>
            <a:r>
              <a:rPr b="0" lang="pl-PL" sz="1400" spc="-1" strike="noStrike">
                <a:solidFill>
                  <a:srgbClr val="3f2705"/>
                </a:solidFill>
                <a:latin typeface="Jost"/>
                <a:ea typeface="SimSun"/>
              </a:rPr>
              <a:t>. New York: Dover Publications, 1989.</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Biblia Gutenberga</a:t>
            </a:r>
            <a:endParaRPr b="0" lang="pl-PL" sz="4200" spc="-1" strike="noStrike">
              <a:solidFill>
                <a:schemeClr val="dk1"/>
              </a:solidFill>
              <a:latin typeface="Jost"/>
            </a:endParaRPr>
          </a:p>
        </p:txBody>
      </p:sp>
      <p:sp>
        <p:nvSpPr>
          <p:cNvPr id="100" name="Pole tekstowe1"/>
          <p:cNvSpPr/>
          <p:nvPr/>
        </p:nvSpPr>
        <p:spPr>
          <a:xfrm>
            <a:off x="346680" y="6361560"/>
            <a:ext cx="845100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https://www.themorgan.org/collections/works/gutenberg/page/6</a:t>
            </a:r>
            <a:endParaRPr b="0" lang="pl-PL" sz="1400" spc="-1" strike="noStrike">
              <a:solidFill>
                <a:srgbClr val="ffffff"/>
              </a:solidFill>
              <a:latin typeface="Arial"/>
            </a:endParaRPr>
          </a:p>
        </p:txBody>
      </p:sp>
      <p:pic>
        <p:nvPicPr>
          <p:cNvPr id="101" name="Obraz1" descr=""/>
          <p:cNvPicPr/>
          <p:nvPr/>
        </p:nvPicPr>
        <p:blipFill>
          <a:blip r:embed="rId2"/>
          <a:srcRect l="48354" t="2269" r="25117" b="74041"/>
          <a:stretch/>
        </p:blipFill>
        <p:spPr>
          <a:xfrm>
            <a:off x="797040" y="1449000"/>
            <a:ext cx="7549200" cy="48715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Biblia Gutenberga</a:t>
            </a:r>
            <a:endParaRPr b="0" lang="pl-PL" sz="4200" spc="-1" strike="noStrike">
              <a:solidFill>
                <a:schemeClr val="dk1"/>
              </a:solidFill>
              <a:latin typeface="Jost"/>
            </a:endParaRPr>
          </a:p>
        </p:txBody>
      </p:sp>
      <p:sp>
        <p:nvSpPr>
          <p:cNvPr id="103" name="Pole tekstowe1"/>
          <p:cNvSpPr/>
          <p:nvPr/>
        </p:nvSpPr>
        <p:spPr>
          <a:xfrm>
            <a:off x="346680" y="6361560"/>
            <a:ext cx="845100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https://www.themorgan.org/collections/works/gutenberg/page/6</a:t>
            </a:r>
            <a:endParaRPr b="0" lang="pl-PL" sz="1400" spc="-1" strike="noStrike">
              <a:solidFill>
                <a:srgbClr val="ffffff"/>
              </a:solidFill>
              <a:latin typeface="Arial"/>
            </a:endParaRPr>
          </a:p>
        </p:txBody>
      </p:sp>
      <p:pic>
        <p:nvPicPr>
          <p:cNvPr id="104" name="Obraz1" descr=""/>
          <p:cNvPicPr/>
          <p:nvPr/>
        </p:nvPicPr>
        <p:blipFill>
          <a:blip r:embed="rId2"/>
          <a:stretch/>
        </p:blipFill>
        <p:spPr>
          <a:xfrm>
            <a:off x="1235160" y="1434960"/>
            <a:ext cx="6672960" cy="48225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Albrecht Dürer</a:t>
            </a:r>
            <a:endParaRPr b="0" lang="pl-PL" sz="4200" spc="-1" strike="noStrike">
              <a:solidFill>
                <a:schemeClr val="dk1"/>
              </a:solidFill>
              <a:latin typeface="Jost"/>
            </a:endParaRPr>
          </a:p>
        </p:txBody>
      </p:sp>
      <p:pic>
        <p:nvPicPr>
          <p:cNvPr id="106" name="Obraz1" descr=""/>
          <p:cNvPicPr/>
          <p:nvPr/>
        </p:nvPicPr>
        <p:blipFill>
          <a:blip r:embed="rId2"/>
          <a:stretch/>
        </p:blipFill>
        <p:spPr>
          <a:xfrm>
            <a:off x="2831400" y="1405800"/>
            <a:ext cx="3480840" cy="50644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Albrecht Dürer</a:t>
            </a:r>
            <a:endParaRPr b="0" lang="pl-PL" sz="4200" spc="-1" strike="noStrike">
              <a:solidFill>
                <a:schemeClr val="dk1"/>
              </a:solidFill>
              <a:latin typeface="Jost"/>
            </a:endParaRPr>
          </a:p>
        </p:txBody>
      </p:sp>
      <p:pic>
        <p:nvPicPr>
          <p:cNvPr id="108" name="Obraz1" descr=""/>
          <p:cNvPicPr/>
          <p:nvPr/>
        </p:nvPicPr>
        <p:blipFill>
          <a:blip r:embed="rId2"/>
          <a:srcRect l="8568" t="51253" r="12718" b="12759"/>
          <a:stretch/>
        </p:blipFill>
        <p:spPr>
          <a:xfrm>
            <a:off x="-163800" y="1434960"/>
            <a:ext cx="9496080" cy="63097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Inne odmiany pisma (XVI w.)</a:t>
            </a:r>
            <a:endParaRPr b="0" lang="pl-PL" sz="4200" spc="-1" strike="noStrike">
              <a:solidFill>
                <a:schemeClr val="dk1"/>
              </a:solidFill>
              <a:latin typeface="Jost"/>
            </a:endParaRPr>
          </a:p>
        </p:txBody>
      </p:sp>
      <p:pic>
        <p:nvPicPr>
          <p:cNvPr id="110" name="Obraz1" descr=""/>
          <p:cNvPicPr/>
          <p:nvPr/>
        </p:nvPicPr>
        <p:blipFill>
          <a:blip r:embed="rId2"/>
          <a:srcRect l="0" t="47254" r="0" b="8709"/>
          <a:stretch/>
        </p:blipFill>
        <p:spPr>
          <a:xfrm>
            <a:off x="802800" y="1398240"/>
            <a:ext cx="7539120" cy="4788000"/>
          </a:xfrm>
          <a:prstGeom prst="rect">
            <a:avLst/>
          </a:prstGeom>
          <a:ln w="0">
            <a:noFill/>
          </a:ln>
        </p:spPr>
      </p:pic>
      <p:sp>
        <p:nvSpPr>
          <p:cNvPr id="111" name="Pole tekstowe1"/>
          <p:cNvSpPr/>
          <p:nvPr/>
        </p:nvSpPr>
        <p:spPr>
          <a:xfrm>
            <a:off x="430560" y="6242760"/>
            <a:ext cx="8251560" cy="51768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Dürer, Albrecht. </a:t>
            </a:r>
            <a:r>
              <a:rPr b="0" i="1" lang="pl-PL" sz="1400" spc="-1" strike="noStrike">
                <a:solidFill>
                  <a:srgbClr val="3f2705"/>
                </a:solidFill>
                <a:latin typeface="Jost"/>
                <a:ea typeface="SimSun"/>
              </a:rPr>
              <a:t>Vnderweysung der Messung: mit dem Zirkel vn[d] Richtscheyt in Linien, Ebnen vnnd gantzen Corporen</a:t>
            </a:r>
            <a:r>
              <a:rPr b="0" lang="pl-PL" sz="1400" spc="-1" strike="noStrike">
                <a:solidFill>
                  <a:srgbClr val="3f2705"/>
                </a:solidFill>
                <a:latin typeface="Jost"/>
                <a:ea typeface="SimSun"/>
              </a:rPr>
              <a:t>. Gedruckt zü Nuremberg : [s.n.], 1525</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Inne odmiany pisma (XVI w.)</a:t>
            </a:r>
            <a:endParaRPr b="0" lang="pl-PL" sz="4200" spc="-1" strike="noStrike">
              <a:solidFill>
                <a:schemeClr val="dk1"/>
              </a:solidFill>
              <a:latin typeface="Jost"/>
            </a:endParaRPr>
          </a:p>
        </p:txBody>
      </p:sp>
      <p:pic>
        <p:nvPicPr>
          <p:cNvPr id="113" name="Obraz1" descr=""/>
          <p:cNvPicPr/>
          <p:nvPr/>
        </p:nvPicPr>
        <p:blipFill>
          <a:blip r:embed="rId2"/>
          <a:srcRect l="12918" t="41935" r="0" b="10198"/>
          <a:stretch/>
        </p:blipFill>
        <p:spPr>
          <a:xfrm>
            <a:off x="1803240" y="1379880"/>
            <a:ext cx="5536080" cy="4860720"/>
          </a:xfrm>
          <a:prstGeom prst="rect">
            <a:avLst/>
          </a:prstGeom>
          <a:ln w="0">
            <a:noFill/>
          </a:ln>
        </p:spPr>
      </p:pic>
      <p:sp>
        <p:nvSpPr>
          <p:cNvPr id="114" name="Pole tekstowe1"/>
          <p:cNvSpPr/>
          <p:nvPr/>
        </p:nvSpPr>
        <p:spPr>
          <a:xfrm>
            <a:off x="430560" y="6242760"/>
            <a:ext cx="8251560" cy="51768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Dürer, Albrecht. </a:t>
            </a:r>
            <a:r>
              <a:rPr b="0" i="1" lang="pl-PL" sz="1400" spc="-1" strike="noStrike">
                <a:solidFill>
                  <a:srgbClr val="3f2705"/>
                </a:solidFill>
                <a:latin typeface="Jost"/>
                <a:ea typeface="SimSun"/>
              </a:rPr>
              <a:t>Albertus Durerus Nurembergensis pictor huius aetatis celeberrimus, versus </a:t>
            </a:r>
            <a:br>
              <a:rPr sz="1400"/>
            </a:br>
            <a:r>
              <a:rPr b="0" i="1" lang="pl-PL" sz="1400" spc="-1" strike="noStrike">
                <a:solidFill>
                  <a:srgbClr val="3f2705"/>
                </a:solidFill>
                <a:latin typeface="Jost"/>
                <a:ea typeface="SimSun"/>
              </a:rPr>
              <a:t>è Germanica lingua in Latinam</a:t>
            </a:r>
            <a:r>
              <a:rPr b="0" lang="pl-PL" sz="1400" spc="-1" strike="noStrike">
                <a:solidFill>
                  <a:srgbClr val="3f2705"/>
                </a:solidFill>
                <a:latin typeface="Jost"/>
                <a:ea typeface="SimSun"/>
              </a:rPr>
              <a:t>… Translated by Joachim Camerarius, 1535.</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Inne odmiany pisma (XVI w.)</a:t>
            </a:r>
            <a:endParaRPr b="0" lang="pl-PL" sz="4200" spc="-1" strike="noStrike">
              <a:solidFill>
                <a:schemeClr val="dk1"/>
              </a:solidFill>
              <a:latin typeface="Jost"/>
            </a:endParaRPr>
          </a:p>
        </p:txBody>
      </p:sp>
      <p:pic>
        <p:nvPicPr>
          <p:cNvPr id="116" name="Obraz2" descr=""/>
          <p:cNvPicPr/>
          <p:nvPr/>
        </p:nvPicPr>
        <p:blipFill>
          <a:blip r:embed="rId2"/>
          <a:srcRect l="16508" t="42704" r="51563" b="45974"/>
          <a:stretch/>
        </p:blipFill>
        <p:spPr>
          <a:xfrm>
            <a:off x="767160" y="1580040"/>
            <a:ext cx="7610040" cy="4303800"/>
          </a:xfrm>
          <a:prstGeom prst="rect">
            <a:avLst/>
          </a:prstGeom>
          <a:ln w="0">
            <a:noFill/>
          </a:ln>
        </p:spPr>
      </p:pic>
      <p:sp>
        <p:nvSpPr>
          <p:cNvPr id="117" name="Pole tekstowe1"/>
          <p:cNvSpPr/>
          <p:nvPr/>
        </p:nvSpPr>
        <p:spPr>
          <a:xfrm>
            <a:off x="430560" y="6179040"/>
            <a:ext cx="8251560" cy="51768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Dürer, Albrecht. </a:t>
            </a:r>
            <a:r>
              <a:rPr b="0" i="1" lang="pl-PL" sz="1400" spc="-1" strike="noStrike">
                <a:solidFill>
                  <a:srgbClr val="3f2705"/>
                </a:solidFill>
                <a:latin typeface="Jost"/>
                <a:ea typeface="SimSun"/>
              </a:rPr>
              <a:t>Albertus Durerus Nurembergensis pictor huius aetatis celeberrimus, versus </a:t>
            </a:r>
            <a:br>
              <a:rPr sz="1400"/>
            </a:br>
            <a:r>
              <a:rPr b="0" i="1" lang="pl-PL" sz="1400" spc="-1" strike="noStrike">
                <a:solidFill>
                  <a:srgbClr val="3f2705"/>
                </a:solidFill>
                <a:latin typeface="Jost"/>
                <a:ea typeface="SimSun"/>
              </a:rPr>
              <a:t>è Germanica lingua in Latinam</a:t>
            </a:r>
            <a:r>
              <a:rPr b="0" lang="pl-PL" sz="1400" spc="-1" strike="noStrike">
                <a:solidFill>
                  <a:srgbClr val="3f2705"/>
                </a:solidFill>
                <a:latin typeface="Jost"/>
                <a:ea typeface="SimSun"/>
              </a:rPr>
              <a:t>… Translated by Joachim Camerarius, 1535.</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rgbClr val="8c1504"/>
                </a:solidFill>
                <a:latin typeface="Jost"/>
                <a:ea typeface="SimSun"/>
              </a:rPr>
              <a:t>Definicja</a:t>
            </a:r>
            <a:endParaRPr b="0" lang="pl-PL" sz="4400" spc="-1" strike="noStrike">
              <a:solidFill>
                <a:schemeClr val="dk1"/>
              </a:solidFill>
              <a:latin typeface="Jost"/>
            </a:endParaRPr>
          </a:p>
        </p:txBody>
      </p:sp>
      <p:sp>
        <p:nvSpPr>
          <p:cNvPr id="74" name="PlaceHolder 2"/>
          <p:cNvSpPr>
            <a:spLocks noGrp="1"/>
          </p:cNvSpPr>
          <p:nvPr>
            <p:ph/>
          </p:nvPr>
        </p:nvSpPr>
        <p:spPr>
          <a:xfrm>
            <a:off x="457200" y="1600200"/>
            <a:ext cx="8229240" cy="4525920"/>
          </a:xfrm>
          <a:prstGeom prst="rect">
            <a:avLst/>
          </a:prstGeom>
          <a:noFill/>
          <a:ln w="0">
            <a:noFill/>
          </a:ln>
        </p:spPr>
        <p:txBody>
          <a:bodyPr numCol="1" spcCol="216000" lIns="90000" rIns="90000" tIns="45000" bIns="45000" anchor="t">
            <a:noAutofit/>
          </a:bodyPr>
          <a:p>
            <a:pPr indent="0" defTabSz="457200">
              <a:lnSpc>
                <a:spcPct val="100000"/>
              </a:lnSpc>
              <a:buNone/>
              <a:tabLst>
                <a:tab algn="l" pos="0"/>
              </a:tabLst>
            </a:pPr>
            <a:r>
              <a:rPr b="0" lang="pl-PL" sz="3200" spc="-1" strike="noStrike">
                <a:solidFill>
                  <a:srgbClr val="3f2705"/>
                </a:solidFill>
                <a:latin typeface="Jost"/>
                <a:ea typeface="SimSun"/>
              </a:rPr>
              <a:t>typografia – termin pochodzący od greckiego </a:t>
            </a:r>
            <a:r>
              <a:rPr b="0" i="1" lang="pl-PL" sz="3200" spc="-1" strike="noStrike">
                <a:solidFill>
                  <a:srgbClr val="3f2705"/>
                </a:solidFill>
                <a:latin typeface="Calibri"/>
                <a:ea typeface="Calibri"/>
              </a:rPr>
              <a:t>τύπος </a:t>
            </a:r>
            <a:r>
              <a:rPr b="0" lang="pl-PL" sz="3200" spc="-1" strike="noStrike">
                <a:solidFill>
                  <a:srgbClr val="3f2705"/>
                </a:solidFill>
                <a:latin typeface="Jost"/>
                <a:ea typeface="SimSun"/>
              </a:rPr>
              <a:t>(odcisk) i sufiksu </a:t>
            </a:r>
            <a:r>
              <a:rPr b="0" i="1" lang="pl-PL" sz="3200" spc="-1" strike="noStrike">
                <a:solidFill>
                  <a:srgbClr val="3f2705"/>
                </a:solidFill>
                <a:latin typeface="Calibri"/>
                <a:ea typeface="Calibri"/>
              </a:rPr>
              <a:t>-γραφία</a:t>
            </a:r>
            <a:r>
              <a:rPr b="0" lang="pl-PL" sz="3200" spc="-1" strike="noStrike">
                <a:solidFill>
                  <a:srgbClr val="3f2705"/>
                </a:solidFill>
                <a:latin typeface="Jost"/>
                <a:ea typeface="SimSun"/>
              </a:rPr>
              <a:t> oznaczającego związek z pismem. Typografię można rozumieć jako sztukę i technikę druku przy użyciu ruchomej czcionki, jako kompozycję materiału w takim druku, albo też jako aranżację i wygląd drukowanej treści. Współcześnie jest to termin odnoszący się również do tekstu wyświetlanego.</a:t>
            </a:r>
            <a:endParaRPr b="0" lang="pl-PL" sz="3200" spc="-1" strike="noStrike">
              <a:solidFill>
                <a:schemeClr val="dk1"/>
              </a:solidFill>
              <a:latin typeface="Jos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rgbClr val="8c1504"/>
                </a:solidFill>
                <a:latin typeface="Jost"/>
                <a:ea typeface="SimSun"/>
              </a:rPr>
              <a:t>Rodowód alfabetu łacińskiego</a:t>
            </a:r>
            <a:endParaRPr b="0" lang="pl-PL" sz="4400" spc="-1" strike="noStrike">
              <a:solidFill>
                <a:schemeClr val="dk1"/>
              </a:solidFill>
              <a:latin typeface="Jost"/>
            </a:endParaRPr>
          </a:p>
        </p:txBody>
      </p:sp>
      <p:sp>
        <p:nvSpPr>
          <p:cNvPr id="76" name="PlaceHolder 2"/>
          <p:cNvSpPr>
            <a:spLocks noGrp="1"/>
          </p:cNvSpPr>
          <p:nvPr>
            <p:ph/>
          </p:nvPr>
        </p:nvSpPr>
        <p:spPr>
          <a:xfrm>
            <a:off x="457200" y="1600200"/>
            <a:ext cx="8229240" cy="4525920"/>
          </a:xfrm>
          <a:prstGeom prst="rect">
            <a:avLst/>
          </a:prstGeom>
          <a:noFill/>
          <a:ln w="0">
            <a:noFill/>
          </a:ln>
        </p:spPr>
        <p:txBody>
          <a:bodyPr numCol="1" spcCol="216000" lIns="90000" rIns="90000" tIns="45000" bIns="45000" anchor="t">
            <a:noAutofit/>
          </a:bodyPr>
          <a:p>
            <a:pPr marL="343080" indent="-343080" defTabSz="457200">
              <a:lnSpc>
                <a:spcPct val="100000"/>
              </a:lnSpc>
              <a:buClr>
                <a:srgbClr val="3f2705"/>
              </a:buClr>
              <a:buFont typeface="Symbol" charset="2"/>
              <a:buChar char=""/>
            </a:pPr>
            <a:r>
              <a:rPr b="0" lang="pl-PL" sz="3200" spc="-1" strike="noStrike">
                <a:solidFill>
                  <a:srgbClr val="3f2705"/>
                </a:solidFill>
                <a:latin typeface="Jost"/>
                <a:ea typeface="SimSun"/>
              </a:rPr>
              <a:t>Alfabet fenicki był przodkiem alfabetu greckiego.</a:t>
            </a:r>
            <a:endParaRPr b="0" lang="pl-PL" sz="3200" spc="-1" strike="noStrike">
              <a:solidFill>
                <a:schemeClr val="dk1"/>
              </a:solidFill>
              <a:latin typeface="Jost"/>
            </a:endParaRPr>
          </a:p>
          <a:p>
            <a:pPr marL="343080" indent="-343080" defTabSz="457200">
              <a:lnSpc>
                <a:spcPct val="100000"/>
              </a:lnSpc>
              <a:buClr>
                <a:srgbClr val="3f2705"/>
              </a:buClr>
              <a:buFont typeface="Symbol" charset="2"/>
              <a:buChar char=""/>
            </a:pPr>
            <a:r>
              <a:rPr b="0" lang="pl-PL" sz="3200" spc="-1" strike="noStrike">
                <a:solidFill>
                  <a:srgbClr val="3f2705"/>
                </a:solidFill>
                <a:latin typeface="Jost"/>
                <a:ea typeface="SimSun"/>
              </a:rPr>
              <a:t>Alfabet grecki dostosowali do własnych potrzeb Etruskowie.</a:t>
            </a:r>
            <a:endParaRPr b="0" lang="pl-PL" sz="3200" spc="-1" strike="noStrike">
              <a:solidFill>
                <a:schemeClr val="dk1"/>
              </a:solidFill>
              <a:latin typeface="Jost"/>
            </a:endParaRPr>
          </a:p>
          <a:p>
            <a:pPr marL="343080" indent="-343080" defTabSz="457200">
              <a:lnSpc>
                <a:spcPct val="100000"/>
              </a:lnSpc>
              <a:buClr>
                <a:srgbClr val="3f2705"/>
              </a:buClr>
              <a:buFont typeface="Symbol" charset="2"/>
              <a:buChar char=""/>
            </a:pPr>
            <a:r>
              <a:rPr b="0" lang="pl-PL" sz="3200" spc="-1" strike="noStrike">
                <a:solidFill>
                  <a:srgbClr val="3f2705"/>
                </a:solidFill>
                <a:latin typeface="Jost"/>
                <a:ea typeface="SimSun"/>
              </a:rPr>
              <a:t>Alfabet etruski ewoluował w łaciński alfabet Rzymian.</a:t>
            </a:r>
            <a:endParaRPr b="0" lang="pl-PL" sz="3200" spc="-1" strike="noStrike">
              <a:solidFill>
                <a:schemeClr val="dk1"/>
              </a:solidFill>
              <a:latin typeface="Jos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400" spc="-1" strike="noStrike">
                <a:solidFill>
                  <a:srgbClr val="8c1504"/>
                </a:solidFill>
                <a:latin typeface="Jost"/>
                <a:ea typeface="SimSun"/>
              </a:rPr>
              <a:t>Kilka uwag na temat kierunków</a:t>
            </a:r>
            <a:endParaRPr b="0" lang="pl-PL" sz="4400" spc="-1" strike="noStrike">
              <a:solidFill>
                <a:schemeClr val="dk1"/>
              </a:solidFill>
              <a:latin typeface="Jost"/>
            </a:endParaRPr>
          </a:p>
        </p:txBody>
      </p:sp>
      <p:sp>
        <p:nvSpPr>
          <p:cNvPr id="78" name="PlaceHolder 2"/>
          <p:cNvSpPr>
            <a:spLocks noGrp="1"/>
          </p:cNvSpPr>
          <p:nvPr>
            <p:ph/>
          </p:nvPr>
        </p:nvSpPr>
        <p:spPr>
          <a:xfrm>
            <a:off x="457200" y="1600200"/>
            <a:ext cx="8229240" cy="4525920"/>
          </a:xfrm>
          <a:prstGeom prst="rect">
            <a:avLst/>
          </a:prstGeom>
          <a:noFill/>
          <a:ln w="0">
            <a:noFill/>
          </a:ln>
        </p:spPr>
        <p:txBody>
          <a:bodyPr numCol="1" spcCol="216000" lIns="90000" rIns="90000" tIns="45000" bIns="45000" anchor="t">
            <a:noAutofit/>
          </a:bodyPr>
          <a:p>
            <a:pPr marL="343080" indent="-343080" defTabSz="457200">
              <a:lnSpc>
                <a:spcPct val="100000"/>
              </a:lnSpc>
              <a:buClr>
                <a:srgbClr val="3f2705"/>
              </a:buClr>
              <a:buFont typeface="Symbol" charset="2"/>
              <a:buChar char=""/>
            </a:pPr>
            <a:r>
              <a:rPr b="0" lang="pl-PL" sz="3000" spc="-1" strike="noStrike">
                <a:solidFill>
                  <a:srgbClr val="3f2705"/>
                </a:solidFill>
                <a:latin typeface="Jost"/>
                <a:ea typeface="SimSun"/>
              </a:rPr>
              <a:t>Od lewej do prawej, od prawej do lewej, czy i tak i tak (</a:t>
            </a:r>
            <a:r>
              <a:rPr b="0" i="1" lang="pl-PL" sz="3000" spc="-1" strike="noStrike">
                <a:solidFill>
                  <a:srgbClr val="3f2705"/>
                </a:solidFill>
                <a:latin typeface="Jost"/>
                <a:ea typeface="SimSun"/>
              </a:rPr>
              <a:t>boustrophedon</a:t>
            </a:r>
            <a:r>
              <a:rPr b="0" lang="pl-PL" sz="3000" spc="-1" strike="noStrike">
                <a:solidFill>
                  <a:srgbClr val="3f2705"/>
                </a:solidFill>
                <a:latin typeface="Jost"/>
                <a:ea typeface="SimSun"/>
              </a:rPr>
              <a:t>)?</a:t>
            </a:r>
            <a:endParaRPr b="0" lang="pl-PL" sz="3000" spc="-1" strike="noStrike">
              <a:solidFill>
                <a:schemeClr val="dk1"/>
              </a:solidFill>
              <a:latin typeface="Jost"/>
            </a:endParaRPr>
          </a:p>
          <a:p>
            <a:pPr marL="343080" indent="-343080" defTabSz="457200">
              <a:lnSpc>
                <a:spcPct val="100000"/>
              </a:lnSpc>
              <a:buClr>
                <a:srgbClr val="3f2705"/>
              </a:buClr>
              <a:buFont typeface="Symbol" charset="2"/>
              <a:buChar char=""/>
            </a:pPr>
            <a:r>
              <a:rPr b="0" lang="pl-PL" sz="3000" spc="-1" strike="noStrike">
                <a:solidFill>
                  <a:srgbClr val="3f2705"/>
                </a:solidFill>
                <a:latin typeface="Jost"/>
                <a:ea typeface="SimSun"/>
              </a:rPr>
              <a:t>Przewaga dominującej ręki w danych społeczeństwie i używane narzędzia wymuszają kierunki w piśmie.</a:t>
            </a:r>
            <a:endParaRPr b="0" lang="pl-PL" sz="3000" spc="-1" strike="noStrike">
              <a:solidFill>
                <a:schemeClr val="dk1"/>
              </a:solidFill>
              <a:latin typeface="Jost"/>
            </a:endParaRPr>
          </a:p>
          <a:p>
            <a:pPr marL="343080" indent="-343080" defTabSz="457200">
              <a:lnSpc>
                <a:spcPct val="100000"/>
              </a:lnSpc>
              <a:buClr>
                <a:srgbClr val="3f2705"/>
              </a:buClr>
              <a:buFont typeface="Symbol" charset="2"/>
              <a:buChar char=""/>
            </a:pPr>
            <a:r>
              <a:rPr b="0" lang="pl-PL" sz="3000" spc="-1" strike="noStrike">
                <a:solidFill>
                  <a:srgbClr val="3f2705"/>
                </a:solidFill>
                <a:latin typeface="Jost"/>
                <a:ea typeface="SimSun"/>
              </a:rPr>
              <a:t>Litery „C”, „D”, „K” i „L” w alfabecie etruskim miały kształt „</a:t>
            </a:r>
            <a:r>
              <a:rPr b="0" lang="pl-PL" sz="3000" spc="-1" strike="noStrike">
                <a:solidFill>
                  <a:srgbClr val="3f2705"/>
                </a:solidFill>
                <a:latin typeface="Etruscan"/>
                <a:ea typeface="Etruscan"/>
              </a:rPr>
              <a:t>C</a:t>
            </a:r>
            <a:r>
              <a:rPr b="0" lang="pl-PL" sz="3000" spc="-1" strike="noStrike">
                <a:solidFill>
                  <a:srgbClr val="3f2705"/>
                </a:solidFill>
                <a:latin typeface="Jost"/>
                <a:ea typeface="SimSun"/>
              </a:rPr>
              <a:t>”, „</a:t>
            </a:r>
            <a:r>
              <a:rPr b="0" lang="pl-PL" sz="3000" spc="-1" strike="noStrike">
                <a:solidFill>
                  <a:srgbClr val="3f2705"/>
                </a:solidFill>
                <a:latin typeface="Etruscan"/>
                <a:ea typeface="Etruscan"/>
              </a:rPr>
              <a:t>D</a:t>
            </a:r>
            <a:r>
              <a:rPr b="0" lang="pl-PL" sz="3000" spc="-1" strike="noStrike">
                <a:solidFill>
                  <a:srgbClr val="3f2705"/>
                </a:solidFill>
                <a:latin typeface="Jost"/>
                <a:ea typeface="SimSun"/>
              </a:rPr>
              <a:t>”, „</a:t>
            </a:r>
            <a:r>
              <a:rPr b="0" lang="pl-PL" sz="3000" spc="-1" strike="noStrike">
                <a:solidFill>
                  <a:srgbClr val="3f2705"/>
                </a:solidFill>
                <a:latin typeface="Etruscan"/>
                <a:ea typeface="Etruscan"/>
              </a:rPr>
              <a:t>K</a:t>
            </a:r>
            <a:r>
              <a:rPr b="0" lang="pl-PL" sz="3000" spc="-1" strike="noStrike">
                <a:solidFill>
                  <a:srgbClr val="3f2705"/>
                </a:solidFill>
                <a:latin typeface="Jost"/>
                <a:ea typeface="SimSun"/>
              </a:rPr>
              <a:t>” i „</a:t>
            </a:r>
            <a:r>
              <a:rPr b="0" lang="pl-PL" sz="3000" spc="-1" strike="noStrike">
                <a:solidFill>
                  <a:srgbClr val="3f2705"/>
                </a:solidFill>
                <a:latin typeface="Etruscan"/>
                <a:ea typeface="Etruscan"/>
              </a:rPr>
              <a:t>L</a:t>
            </a:r>
            <a:r>
              <a:rPr b="0" lang="pl-PL" sz="3000" spc="-1" strike="noStrike">
                <a:solidFill>
                  <a:srgbClr val="3f2705"/>
                </a:solidFill>
                <a:latin typeface="Jost"/>
                <a:ea typeface="SimSun"/>
              </a:rPr>
              <a:t>”</a:t>
            </a:r>
            <a:endParaRPr b="0" lang="pl-PL" sz="3000" spc="-1" strike="noStrike">
              <a:solidFill>
                <a:schemeClr val="dk1"/>
              </a:solidFill>
              <a:latin typeface="Jost"/>
            </a:endParaRPr>
          </a:p>
          <a:p>
            <a:pPr marL="343080" indent="-343080" defTabSz="457200">
              <a:lnSpc>
                <a:spcPct val="100000"/>
              </a:lnSpc>
              <a:buClr>
                <a:srgbClr val="3f2705"/>
              </a:buClr>
              <a:buFont typeface="Symbol" charset="2"/>
              <a:buChar char=""/>
            </a:pPr>
            <a:r>
              <a:rPr b="0" lang="pl-PL" sz="3000" spc="-1" strike="noStrike">
                <a:solidFill>
                  <a:srgbClr val="3f2705"/>
                </a:solidFill>
                <a:latin typeface="Jost"/>
                <a:ea typeface="SimSun"/>
              </a:rPr>
              <a:t>Alfabet łaciński rozprzestrzenił się po Europie Zachodniej, natomiast alfabet grecki stał się podstawą dla cyrylicy.</a:t>
            </a:r>
            <a:endParaRPr b="0" lang="pl-PL" sz="3000" spc="-1" strike="noStrike">
              <a:solidFill>
                <a:schemeClr val="dk1"/>
              </a:solidFill>
              <a:latin typeface="Jos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Narzędzie wpływa na formę pisma</a:t>
            </a:r>
            <a:endParaRPr b="0" lang="pl-PL" sz="4200" spc="-1" strike="noStrike">
              <a:solidFill>
                <a:schemeClr val="dk1"/>
              </a:solidFill>
              <a:latin typeface="Jost"/>
            </a:endParaRPr>
          </a:p>
        </p:txBody>
      </p:sp>
      <p:sp>
        <p:nvSpPr>
          <p:cNvPr id="80" name="PlaceHolder 2"/>
          <p:cNvSpPr>
            <a:spLocks noGrp="1"/>
          </p:cNvSpPr>
          <p:nvPr>
            <p:ph/>
          </p:nvPr>
        </p:nvSpPr>
        <p:spPr>
          <a:xfrm>
            <a:off x="457200" y="1600200"/>
            <a:ext cx="8229240" cy="4525920"/>
          </a:xfrm>
          <a:prstGeom prst="rect">
            <a:avLst/>
          </a:prstGeom>
          <a:noFill/>
          <a:ln w="0">
            <a:noFill/>
          </a:ln>
        </p:spPr>
        <p:txBody>
          <a:bodyPr numCol="1" spcCol="216000" lIns="90000" rIns="90000" tIns="45000" bIns="45000" anchor="t">
            <a:noAutofit/>
          </a:bodyPr>
          <a:p>
            <a:pPr indent="0" defTabSz="457200">
              <a:lnSpc>
                <a:spcPct val="100000"/>
              </a:lnSpc>
              <a:buNone/>
              <a:tabLst>
                <a:tab algn="l" pos="0"/>
              </a:tabLst>
            </a:pPr>
            <a:r>
              <a:rPr b="0" lang="pl-PL" sz="3000" spc="-1" strike="noStrike">
                <a:solidFill>
                  <a:srgbClr val="3f2705"/>
                </a:solidFill>
                <a:latin typeface="Jost"/>
                <a:ea typeface="SimSun"/>
              </a:rPr>
              <a:t>Użycie określonych narzędzi do pisania promuje pewne kierunki i tory ruchu, w związku z tym kształty znaków ewoluują tak, żeby można je było ekonomicznie oddawać danym narzędziem. Nie oznacza to jednak, że dzieje się to z kompletnym pominięciem estetyki. Przykładowo: rylec i tabliczka woskowa oraz </a:t>
            </a:r>
            <a:r>
              <a:rPr b="0" i="1" lang="pl-PL" sz="3000" spc="-1" strike="noStrike">
                <a:solidFill>
                  <a:srgbClr val="3f2705"/>
                </a:solidFill>
                <a:latin typeface="Jost"/>
                <a:ea typeface="SimSun"/>
              </a:rPr>
              <a:t>calamus</a:t>
            </a:r>
            <a:r>
              <a:rPr b="0" lang="pl-PL" sz="3000" spc="-1" strike="noStrike">
                <a:solidFill>
                  <a:srgbClr val="3f2705"/>
                </a:solidFill>
                <a:latin typeface="Jost"/>
                <a:ea typeface="SimSun"/>
              </a:rPr>
              <a:t> i papirus.</a:t>
            </a:r>
            <a:endParaRPr b="0" lang="pl-PL" sz="3000" spc="-1" strike="noStrike">
              <a:solidFill>
                <a:schemeClr val="dk1"/>
              </a:solidFill>
              <a:latin typeface="Jos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i="1" lang="pl-PL" sz="4200" spc="-1" strike="noStrike">
                <a:solidFill>
                  <a:srgbClr val="8c1504"/>
                </a:solidFill>
                <a:latin typeface="Jost"/>
                <a:ea typeface="SimSun"/>
              </a:rPr>
              <a:t>Calamus</a:t>
            </a:r>
            <a:r>
              <a:rPr b="0" lang="pl-PL" sz="4200" spc="-1" strike="noStrike">
                <a:solidFill>
                  <a:srgbClr val="8c1504"/>
                </a:solidFill>
                <a:latin typeface="Jost"/>
                <a:ea typeface="SimSun"/>
              </a:rPr>
              <a:t> – przodek pióra</a:t>
            </a:r>
            <a:endParaRPr b="0" lang="pl-PL" sz="4200" spc="-1" strike="noStrike">
              <a:solidFill>
                <a:schemeClr val="dk1"/>
              </a:solidFill>
              <a:latin typeface="Jost"/>
            </a:endParaRPr>
          </a:p>
        </p:txBody>
      </p:sp>
      <p:pic>
        <p:nvPicPr>
          <p:cNvPr id="82" name="Obraz1" descr=""/>
          <p:cNvPicPr/>
          <p:nvPr/>
        </p:nvPicPr>
        <p:blipFill>
          <a:blip r:embed="rId2"/>
          <a:stretch/>
        </p:blipFill>
        <p:spPr>
          <a:xfrm>
            <a:off x="2493720" y="1388160"/>
            <a:ext cx="4156200" cy="4782600"/>
          </a:xfrm>
          <a:prstGeom prst="rect">
            <a:avLst/>
          </a:prstGeom>
          <a:ln w="0">
            <a:noFill/>
          </a:ln>
        </p:spPr>
      </p:pic>
      <p:sp>
        <p:nvSpPr>
          <p:cNvPr id="83" name="Pole tekstowe1"/>
          <p:cNvSpPr/>
          <p:nvPr/>
        </p:nvSpPr>
        <p:spPr>
          <a:xfrm>
            <a:off x="518040" y="6297840"/>
            <a:ext cx="810792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Johnston, Edward. </a:t>
            </a:r>
            <a:r>
              <a:rPr b="0" i="1" lang="pl-PL" sz="1400" spc="-1" strike="noStrike">
                <a:solidFill>
                  <a:srgbClr val="3f2705"/>
                </a:solidFill>
                <a:latin typeface="Jost"/>
                <a:ea typeface="SimSun"/>
              </a:rPr>
              <a:t>Writing &amp; Illuminating &amp; Lettering</a:t>
            </a:r>
            <a:r>
              <a:rPr b="0" lang="pl-PL" sz="1400" spc="-1" strike="noStrike">
                <a:solidFill>
                  <a:srgbClr val="3f2705"/>
                </a:solidFill>
                <a:latin typeface="Jost"/>
                <a:ea typeface="SimSun"/>
              </a:rPr>
              <a:t>. New York: Macmillan, 1906.</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Pióro…</a:t>
            </a:r>
            <a:endParaRPr b="0" lang="pl-PL" sz="4200" spc="-1" strike="noStrike">
              <a:solidFill>
                <a:schemeClr val="dk1"/>
              </a:solidFill>
              <a:latin typeface="Jost"/>
            </a:endParaRPr>
          </a:p>
        </p:txBody>
      </p:sp>
      <p:pic>
        <p:nvPicPr>
          <p:cNvPr id="85" name="Obraz1" descr=""/>
          <p:cNvPicPr/>
          <p:nvPr/>
        </p:nvPicPr>
        <p:blipFill>
          <a:blip r:embed="rId2"/>
          <a:srcRect l="0" t="0" r="0" b="42650"/>
          <a:stretch/>
        </p:blipFill>
        <p:spPr>
          <a:xfrm>
            <a:off x="482040" y="1648440"/>
            <a:ext cx="3990600" cy="3661200"/>
          </a:xfrm>
          <a:prstGeom prst="rect">
            <a:avLst/>
          </a:prstGeom>
          <a:ln w="0">
            <a:noFill/>
          </a:ln>
        </p:spPr>
      </p:pic>
      <p:pic>
        <p:nvPicPr>
          <p:cNvPr id="86" name="Obraz2" descr=""/>
          <p:cNvPicPr/>
          <p:nvPr/>
        </p:nvPicPr>
        <p:blipFill>
          <a:blip r:embed="rId3"/>
          <a:srcRect l="0" t="56921" r="0" b="0"/>
          <a:stretch/>
        </p:blipFill>
        <p:spPr>
          <a:xfrm>
            <a:off x="4689000" y="1648440"/>
            <a:ext cx="3990600" cy="2750400"/>
          </a:xfrm>
          <a:prstGeom prst="rect">
            <a:avLst/>
          </a:prstGeom>
          <a:ln w="0">
            <a:noFill/>
          </a:ln>
        </p:spPr>
      </p:pic>
      <p:sp>
        <p:nvSpPr>
          <p:cNvPr id="87" name="Pole tekstowe1"/>
          <p:cNvSpPr/>
          <p:nvPr/>
        </p:nvSpPr>
        <p:spPr>
          <a:xfrm>
            <a:off x="518040" y="6297840"/>
            <a:ext cx="810792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Johnston, Edward. </a:t>
            </a:r>
            <a:r>
              <a:rPr b="0" i="1" lang="pl-PL" sz="1400" spc="-1" strike="noStrike">
                <a:solidFill>
                  <a:srgbClr val="3f2705"/>
                </a:solidFill>
                <a:latin typeface="Jost"/>
                <a:ea typeface="SimSun"/>
              </a:rPr>
              <a:t>Writing &amp; Illuminating &amp; Lettering</a:t>
            </a:r>
            <a:r>
              <a:rPr b="0" lang="pl-PL" sz="1400" spc="-1" strike="noStrike">
                <a:solidFill>
                  <a:srgbClr val="3f2705"/>
                </a:solidFill>
                <a:latin typeface="Jost"/>
                <a:ea typeface="SimSun"/>
              </a:rPr>
              <a:t>. New York: Macmillan, 1906.</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a:t>
            </a:r>
            <a:r>
              <a:rPr b="0" lang="pl-PL" sz="4200" spc="-1" strike="noStrike">
                <a:solidFill>
                  <a:srgbClr val="8c1504"/>
                </a:solidFill>
                <a:latin typeface="Jost"/>
                <a:ea typeface="SimSun"/>
              </a:rPr>
              <a:t>i pisanie nim</a:t>
            </a:r>
            <a:endParaRPr b="0" lang="pl-PL" sz="4200" spc="-1" strike="noStrike">
              <a:solidFill>
                <a:schemeClr val="dk1"/>
              </a:solidFill>
              <a:latin typeface="Jost"/>
            </a:endParaRPr>
          </a:p>
        </p:txBody>
      </p:sp>
      <p:pic>
        <p:nvPicPr>
          <p:cNvPr id="89" name="Obraz1" descr=""/>
          <p:cNvPicPr/>
          <p:nvPr/>
        </p:nvPicPr>
        <p:blipFill>
          <a:blip r:embed="rId2"/>
          <a:stretch/>
        </p:blipFill>
        <p:spPr>
          <a:xfrm>
            <a:off x="2486520" y="1267560"/>
            <a:ext cx="4170240" cy="5023080"/>
          </a:xfrm>
          <a:prstGeom prst="rect">
            <a:avLst/>
          </a:prstGeom>
          <a:ln w="0">
            <a:noFill/>
          </a:ln>
        </p:spPr>
      </p:pic>
      <p:sp>
        <p:nvSpPr>
          <p:cNvPr id="90" name="Pole tekstowe1"/>
          <p:cNvSpPr/>
          <p:nvPr/>
        </p:nvSpPr>
        <p:spPr>
          <a:xfrm>
            <a:off x="518040" y="6297840"/>
            <a:ext cx="810792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Johnston, Edward. </a:t>
            </a:r>
            <a:r>
              <a:rPr b="0" i="1" lang="pl-PL" sz="1400" spc="-1" strike="noStrike">
                <a:solidFill>
                  <a:srgbClr val="3f2705"/>
                </a:solidFill>
                <a:latin typeface="Jost"/>
                <a:ea typeface="SimSun"/>
              </a:rPr>
              <a:t>Writing &amp; Illuminating &amp; Lettering</a:t>
            </a:r>
            <a:r>
              <a:rPr b="0" lang="pl-PL" sz="1400" spc="-1" strike="noStrike">
                <a:solidFill>
                  <a:srgbClr val="3f2705"/>
                </a:solidFill>
                <a:latin typeface="Jost"/>
                <a:ea typeface="SimSun"/>
              </a:rPr>
              <a:t>. New York: Macmillan, 1906.</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320"/>
            <a:ext cx="8229240" cy="1142640"/>
          </a:xfrm>
          <a:prstGeom prst="rect">
            <a:avLst/>
          </a:prstGeom>
          <a:noFill/>
          <a:ln w="0">
            <a:noFill/>
          </a:ln>
        </p:spPr>
        <p:txBody>
          <a:bodyPr numCol="1" spcCol="216000" lIns="90000" rIns="90000" tIns="45000" bIns="45000" anchor="ctr">
            <a:noAutofit/>
          </a:bodyPr>
          <a:p>
            <a:pPr indent="0" algn="ctr" defTabSz="457200">
              <a:lnSpc>
                <a:spcPct val="100000"/>
              </a:lnSpc>
              <a:buNone/>
              <a:tabLst>
                <a:tab algn="l" pos="0"/>
              </a:tabLst>
            </a:pPr>
            <a:r>
              <a:rPr b="0" lang="pl-PL" sz="4200" spc="-1" strike="noStrike">
                <a:solidFill>
                  <a:srgbClr val="8c1504"/>
                </a:solidFill>
                <a:latin typeface="Jost"/>
                <a:ea typeface="SimSun"/>
              </a:rPr>
              <a:t>Minuskuła karolińska</a:t>
            </a:r>
            <a:endParaRPr b="0" lang="pl-PL" sz="4200" spc="-1" strike="noStrike">
              <a:solidFill>
                <a:schemeClr val="dk1"/>
              </a:solidFill>
              <a:latin typeface="Jost"/>
            </a:endParaRPr>
          </a:p>
        </p:txBody>
      </p:sp>
      <p:pic>
        <p:nvPicPr>
          <p:cNvPr id="92" name="Obraz1" descr=""/>
          <p:cNvPicPr/>
          <p:nvPr/>
        </p:nvPicPr>
        <p:blipFill>
          <a:blip r:embed="rId2"/>
          <a:srcRect l="0" t="0" r="0" b="3340"/>
          <a:stretch/>
        </p:blipFill>
        <p:spPr>
          <a:xfrm>
            <a:off x="2708280" y="1339920"/>
            <a:ext cx="3727080" cy="4993200"/>
          </a:xfrm>
          <a:prstGeom prst="rect">
            <a:avLst/>
          </a:prstGeom>
          <a:ln w="0">
            <a:noFill/>
          </a:ln>
        </p:spPr>
      </p:pic>
      <p:sp>
        <p:nvSpPr>
          <p:cNvPr id="93" name="Pole tekstowe1"/>
          <p:cNvSpPr/>
          <p:nvPr/>
        </p:nvSpPr>
        <p:spPr>
          <a:xfrm>
            <a:off x="346680" y="6361560"/>
            <a:ext cx="8451000" cy="304560"/>
          </a:xfrm>
          <a:prstGeom prst="rect">
            <a:avLst/>
          </a:prstGeom>
          <a:noFill/>
          <a:ln w="0">
            <a:noFill/>
          </a:ln>
        </p:spPr>
        <p:style>
          <a:lnRef idx="0"/>
          <a:fillRef idx="0"/>
          <a:effectRef idx="0"/>
          <a:fontRef idx="minor"/>
        </p:style>
        <p:txBody>
          <a:bodyPr numCol="1" spcCol="216000" lIns="90000" rIns="90000" tIns="45000" bIns="45000" anchor="t">
            <a:noAutofit/>
          </a:bodyPr>
          <a:p>
            <a:pPr defTabSz="457200">
              <a:lnSpc>
                <a:spcPct val="100000"/>
              </a:lnSpc>
              <a:tabLst>
                <a:tab algn="l" pos="0"/>
              </a:tabLst>
            </a:pPr>
            <a:r>
              <a:rPr b="0" lang="pl-PL" sz="1400" spc="-1" strike="noStrike">
                <a:solidFill>
                  <a:srgbClr val="3f2705"/>
                </a:solidFill>
                <a:latin typeface="Jost"/>
                <a:ea typeface="SimSun"/>
              </a:rPr>
              <a:t>Źródło: Drogin, Marc. </a:t>
            </a:r>
            <a:r>
              <a:rPr b="0" i="1" lang="pl-PL" sz="1400" spc="-1" strike="noStrike">
                <a:solidFill>
                  <a:srgbClr val="3f2705"/>
                </a:solidFill>
                <a:latin typeface="Jost"/>
                <a:ea typeface="SimSun"/>
              </a:rPr>
              <a:t>Medieval Calligraphy: Its History and Technique</a:t>
            </a:r>
            <a:r>
              <a:rPr b="0" lang="pl-PL" sz="1400" spc="-1" strike="noStrike">
                <a:solidFill>
                  <a:srgbClr val="3f2705"/>
                </a:solidFill>
                <a:latin typeface="Jost"/>
                <a:ea typeface="SimSun"/>
              </a:rPr>
              <a:t>. New York: Dover Publications, 1989.</a:t>
            </a:r>
            <a:endParaRPr b="0" lang="pl-PL"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Jost" pitchFamily="0" charset="1"/>
        <a:ea typeface="SimSun" pitchFamily="0" charset="1"/>
        <a:cs typeface="Times New Roman" pitchFamily="0" charset="1"/>
      </a:majorFont>
      <a:minorFont>
        <a:latin typeface="Jost" pitchFamily="0" charset="1"/>
        <a:ea typeface="SimSun" pitchFamily="0" charset="1"/>
        <a:cs typeface="Times New Roman"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LibreOffice/24.2.1.2$Windows_X86_64 LibreOffice_project/db4def46b0453cc22e2d0305797cf981b68ef5ac</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2023-11-10T15:09:01Z</dcterms:created>
  <dc:creator/>
  <dc:description/>
  <dc:language>pl-PL</dc:language>
  <cp:lastModifiedBy/>
  <dcterms:modified xsi:type="dcterms:W3CDTF">2024-03-10T00:00:53Z</dcterms:modified>
  <cp:revision>1</cp:revision>
  <dc:subject/>
  <dc:title/>
</cp:coreProperties>
</file>